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0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92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6720"/>
    <p:restoredTop sz="93632"/>
  </p:normalViewPr>
  <p:slideViewPr>
    <p:cSldViewPr snapToGrid="0" snapToObjects="1">
      <p:cViewPr>
        <p:scale>
          <a:sx n="162" d="100"/>
          <a:sy n="162" d="100"/>
        </p:scale>
        <p:origin x="144" y="-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Cliquez et modifiez le titre</a:t>
            </a:r>
            <a:endParaRPr lang="en-GB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Cliquez pour modifier le style des sous-titres du masque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65395-429B-D943-B283-DDB4A87A7952}" type="datetimeFigureOut">
              <a:rPr lang="en-GB" smtClean="0"/>
              <a:t>09/10/2017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CF34-F298-1449-A468-B6933E8BB24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4842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65395-429B-D943-B283-DDB4A87A7952}" type="datetimeFigureOut">
              <a:rPr lang="en-GB" smtClean="0"/>
              <a:t>09/10/2017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CF34-F298-1449-A468-B6933E8BB24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494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65395-429B-D943-B283-DDB4A87A7952}" type="datetimeFigureOut">
              <a:rPr lang="en-GB" smtClean="0"/>
              <a:t>09/10/2017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CF34-F298-1449-A468-B6933E8BB24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8016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65395-429B-D943-B283-DDB4A87A7952}" type="datetimeFigureOut">
              <a:rPr lang="en-GB" smtClean="0"/>
              <a:t>09/10/2017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CF34-F298-1449-A468-B6933E8BB24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183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Cliquez et modifiez le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65395-429B-D943-B283-DDB4A87A7952}" type="datetimeFigureOut">
              <a:rPr lang="en-GB" smtClean="0"/>
              <a:t>09/10/2017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CF34-F298-1449-A468-B6933E8BB24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8138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65395-429B-D943-B283-DDB4A87A7952}" type="datetimeFigureOut">
              <a:rPr lang="en-GB" smtClean="0"/>
              <a:t>09/10/2017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CF34-F298-1449-A468-B6933E8BB24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935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65395-429B-D943-B283-DDB4A87A7952}" type="datetimeFigureOut">
              <a:rPr lang="en-GB" smtClean="0"/>
              <a:t>09/10/2017</a:t>
            </a:fld>
            <a:endParaRPr lang="en-GB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CF34-F298-1449-A468-B6933E8BB24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2120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65395-429B-D943-B283-DDB4A87A7952}" type="datetimeFigureOut">
              <a:rPr lang="en-GB" smtClean="0"/>
              <a:t>09/10/2017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CF34-F298-1449-A468-B6933E8BB24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7378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65395-429B-D943-B283-DDB4A87A7952}" type="datetimeFigureOut">
              <a:rPr lang="en-GB" smtClean="0"/>
              <a:t>09/10/2017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CF34-F298-1449-A468-B6933E8BB24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8855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Cliquez et modifiez le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65395-429B-D943-B283-DDB4A87A7952}" type="datetimeFigureOut">
              <a:rPr lang="en-GB" smtClean="0"/>
              <a:t>09/10/2017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CF34-F298-1449-A468-B6933E8BB24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2212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Cliquez et modifiez le titre</a:t>
            </a:r>
            <a:endParaRPr lang="en-GB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65395-429B-D943-B283-DDB4A87A7952}" type="datetimeFigureOut">
              <a:rPr lang="en-GB" smtClean="0"/>
              <a:t>09/10/2017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CF34-F298-1449-A468-B6933E8BB24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4854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365395-429B-D943-B283-DDB4A87A7952}" type="datetimeFigureOut">
              <a:rPr lang="en-GB" smtClean="0"/>
              <a:t>09/10/2017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CECF34-F298-1449-A468-B6933E8BB24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4345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2.jpg"/><Relationship Id="rId5" Type="http://schemas.openxmlformats.org/officeDocument/2006/relationships/image" Target="../media/image3.jpeg"/><Relationship Id="rId6" Type="http://schemas.microsoft.com/office/2007/relationships/hdphoto" Target="../media/hdphoto2.wdp"/><Relationship Id="rId7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Forme libre 314"/>
          <p:cNvSpPr/>
          <p:nvPr/>
        </p:nvSpPr>
        <p:spPr>
          <a:xfrm>
            <a:off x="5963583" y="1070827"/>
            <a:ext cx="3233854" cy="5263375"/>
          </a:xfrm>
          <a:custGeom>
            <a:avLst/>
            <a:gdLst>
              <a:gd name="connsiteX0" fmla="*/ 52040 w 3233854"/>
              <a:gd name="connsiteY0" fmla="*/ 847492 h 5263375"/>
              <a:gd name="connsiteX1" fmla="*/ 29737 w 3233854"/>
              <a:gd name="connsiteY1" fmla="*/ 795453 h 5263375"/>
              <a:gd name="connsiteX2" fmla="*/ 44605 w 3233854"/>
              <a:gd name="connsiteY2" fmla="*/ 706244 h 5263375"/>
              <a:gd name="connsiteX3" fmla="*/ 59474 w 3233854"/>
              <a:gd name="connsiteY3" fmla="*/ 691375 h 5263375"/>
              <a:gd name="connsiteX4" fmla="*/ 74342 w 3233854"/>
              <a:gd name="connsiteY4" fmla="*/ 669073 h 5263375"/>
              <a:gd name="connsiteX5" fmla="*/ 96644 w 3233854"/>
              <a:gd name="connsiteY5" fmla="*/ 654205 h 5263375"/>
              <a:gd name="connsiteX6" fmla="*/ 111513 w 3233854"/>
              <a:gd name="connsiteY6" fmla="*/ 639336 h 5263375"/>
              <a:gd name="connsiteX7" fmla="*/ 126381 w 3233854"/>
              <a:gd name="connsiteY7" fmla="*/ 617034 h 5263375"/>
              <a:gd name="connsiteX8" fmla="*/ 148683 w 3233854"/>
              <a:gd name="connsiteY8" fmla="*/ 609600 h 5263375"/>
              <a:gd name="connsiteX9" fmla="*/ 208157 w 3233854"/>
              <a:gd name="connsiteY9" fmla="*/ 557561 h 5263375"/>
              <a:gd name="connsiteX10" fmla="*/ 223025 w 3233854"/>
              <a:gd name="connsiteY10" fmla="*/ 542692 h 5263375"/>
              <a:gd name="connsiteX11" fmla="*/ 245327 w 3233854"/>
              <a:gd name="connsiteY11" fmla="*/ 535258 h 5263375"/>
              <a:gd name="connsiteX12" fmla="*/ 260196 w 3233854"/>
              <a:gd name="connsiteY12" fmla="*/ 520390 h 5263375"/>
              <a:gd name="connsiteX13" fmla="*/ 282498 w 3233854"/>
              <a:gd name="connsiteY13" fmla="*/ 505522 h 5263375"/>
              <a:gd name="connsiteX14" fmla="*/ 312235 w 3233854"/>
              <a:gd name="connsiteY14" fmla="*/ 468351 h 5263375"/>
              <a:gd name="connsiteX15" fmla="*/ 349405 w 3233854"/>
              <a:gd name="connsiteY15" fmla="*/ 438614 h 5263375"/>
              <a:gd name="connsiteX16" fmla="*/ 364274 w 3233854"/>
              <a:gd name="connsiteY16" fmla="*/ 423746 h 5263375"/>
              <a:gd name="connsiteX17" fmla="*/ 408879 w 3233854"/>
              <a:gd name="connsiteY17" fmla="*/ 408878 h 5263375"/>
              <a:gd name="connsiteX18" fmla="*/ 431181 w 3233854"/>
              <a:gd name="connsiteY18" fmla="*/ 401444 h 5263375"/>
              <a:gd name="connsiteX19" fmla="*/ 475786 w 3233854"/>
              <a:gd name="connsiteY19" fmla="*/ 386575 h 5263375"/>
              <a:gd name="connsiteX20" fmla="*/ 520391 w 3233854"/>
              <a:gd name="connsiteY20" fmla="*/ 364273 h 5263375"/>
              <a:gd name="connsiteX21" fmla="*/ 564996 w 3233854"/>
              <a:gd name="connsiteY21" fmla="*/ 341971 h 5263375"/>
              <a:gd name="connsiteX22" fmla="*/ 609600 w 3233854"/>
              <a:gd name="connsiteY22" fmla="*/ 319668 h 5263375"/>
              <a:gd name="connsiteX23" fmla="*/ 669074 w 3233854"/>
              <a:gd name="connsiteY23" fmla="*/ 289931 h 5263375"/>
              <a:gd name="connsiteX24" fmla="*/ 713679 w 3233854"/>
              <a:gd name="connsiteY24" fmla="*/ 260195 h 5263375"/>
              <a:gd name="connsiteX25" fmla="*/ 735981 w 3233854"/>
              <a:gd name="connsiteY25" fmla="*/ 245327 h 5263375"/>
              <a:gd name="connsiteX26" fmla="*/ 750849 w 3233854"/>
              <a:gd name="connsiteY26" fmla="*/ 230458 h 5263375"/>
              <a:gd name="connsiteX27" fmla="*/ 795454 w 3233854"/>
              <a:gd name="connsiteY27" fmla="*/ 215590 h 5263375"/>
              <a:gd name="connsiteX28" fmla="*/ 832625 w 3233854"/>
              <a:gd name="connsiteY28" fmla="*/ 185853 h 5263375"/>
              <a:gd name="connsiteX29" fmla="*/ 854927 w 3233854"/>
              <a:gd name="connsiteY29" fmla="*/ 170985 h 5263375"/>
              <a:gd name="connsiteX30" fmla="*/ 869796 w 3233854"/>
              <a:gd name="connsiteY30" fmla="*/ 156117 h 5263375"/>
              <a:gd name="connsiteX31" fmla="*/ 892098 w 3233854"/>
              <a:gd name="connsiteY31" fmla="*/ 148683 h 5263375"/>
              <a:gd name="connsiteX32" fmla="*/ 921835 w 3233854"/>
              <a:gd name="connsiteY32" fmla="*/ 118946 h 5263375"/>
              <a:gd name="connsiteX33" fmla="*/ 966440 w 3233854"/>
              <a:gd name="connsiteY33" fmla="*/ 96644 h 5263375"/>
              <a:gd name="connsiteX34" fmla="*/ 981308 w 3233854"/>
              <a:gd name="connsiteY34" fmla="*/ 81775 h 5263375"/>
              <a:gd name="connsiteX35" fmla="*/ 1033347 w 3233854"/>
              <a:gd name="connsiteY35" fmla="*/ 66907 h 5263375"/>
              <a:gd name="connsiteX36" fmla="*/ 1077952 w 3233854"/>
              <a:gd name="connsiteY36" fmla="*/ 52039 h 5263375"/>
              <a:gd name="connsiteX37" fmla="*/ 1100254 w 3233854"/>
              <a:gd name="connsiteY37" fmla="*/ 44605 h 5263375"/>
              <a:gd name="connsiteX38" fmla="*/ 1211766 w 3233854"/>
              <a:gd name="connsiteY38" fmla="*/ 37171 h 5263375"/>
              <a:gd name="connsiteX39" fmla="*/ 1293542 w 3233854"/>
              <a:gd name="connsiteY39" fmla="*/ 14868 h 5263375"/>
              <a:gd name="connsiteX40" fmla="*/ 1315844 w 3233854"/>
              <a:gd name="connsiteY40" fmla="*/ 0 h 5263375"/>
              <a:gd name="connsiteX41" fmla="*/ 1427357 w 3233854"/>
              <a:gd name="connsiteY41" fmla="*/ 14868 h 5263375"/>
              <a:gd name="connsiteX42" fmla="*/ 1494264 w 3233854"/>
              <a:gd name="connsiteY42" fmla="*/ 37171 h 5263375"/>
              <a:gd name="connsiteX43" fmla="*/ 1516566 w 3233854"/>
              <a:gd name="connsiteY43" fmla="*/ 44605 h 5263375"/>
              <a:gd name="connsiteX44" fmla="*/ 1605776 w 3233854"/>
              <a:gd name="connsiteY44" fmla="*/ 29736 h 5263375"/>
              <a:gd name="connsiteX45" fmla="*/ 1650381 w 3233854"/>
              <a:gd name="connsiteY45" fmla="*/ 14868 h 5263375"/>
              <a:gd name="connsiteX46" fmla="*/ 1784196 w 3233854"/>
              <a:gd name="connsiteY46" fmla="*/ 29736 h 5263375"/>
              <a:gd name="connsiteX47" fmla="*/ 1813932 w 3233854"/>
              <a:gd name="connsiteY47" fmla="*/ 37171 h 5263375"/>
              <a:gd name="connsiteX48" fmla="*/ 1895708 w 3233854"/>
              <a:gd name="connsiteY48" fmla="*/ 52039 h 5263375"/>
              <a:gd name="connsiteX49" fmla="*/ 2066693 w 3233854"/>
              <a:gd name="connsiteY49" fmla="*/ 59473 h 5263375"/>
              <a:gd name="connsiteX50" fmla="*/ 2230244 w 3233854"/>
              <a:gd name="connsiteY50" fmla="*/ 81775 h 5263375"/>
              <a:gd name="connsiteX51" fmla="*/ 2274849 w 3233854"/>
              <a:gd name="connsiteY51" fmla="*/ 104078 h 5263375"/>
              <a:gd name="connsiteX52" fmla="*/ 2289718 w 3233854"/>
              <a:gd name="connsiteY52" fmla="*/ 118946 h 5263375"/>
              <a:gd name="connsiteX53" fmla="*/ 2312020 w 3233854"/>
              <a:gd name="connsiteY53" fmla="*/ 133814 h 5263375"/>
              <a:gd name="connsiteX54" fmla="*/ 2341757 w 3233854"/>
              <a:gd name="connsiteY54" fmla="*/ 163551 h 5263375"/>
              <a:gd name="connsiteX55" fmla="*/ 2386361 w 3233854"/>
              <a:gd name="connsiteY55" fmla="*/ 178419 h 5263375"/>
              <a:gd name="connsiteX56" fmla="*/ 2416098 w 3233854"/>
              <a:gd name="connsiteY56" fmla="*/ 185853 h 5263375"/>
              <a:gd name="connsiteX57" fmla="*/ 2460703 w 3233854"/>
              <a:gd name="connsiteY57" fmla="*/ 200722 h 5263375"/>
              <a:gd name="connsiteX58" fmla="*/ 2483005 w 3233854"/>
              <a:gd name="connsiteY58" fmla="*/ 208156 h 5263375"/>
              <a:gd name="connsiteX59" fmla="*/ 2505308 w 3233854"/>
              <a:gd name="connsiteY59" fmla="*/ 215590 h 5263375"/>
              <a:gd name="connsiteX60" fmla="*/ 2527610 w 3233854"/>
              <a:gd name="connsiteY60" fmla="*/ 223024 h 5263375"/>
              <a:gd name="connsiteX61" fmla="*/ 2542479 w 3233854"/>
              <a:gd name="connsiteY61" fmla="*/ 237892 h 5263375"/>
              <a:gd name="connsiteX62" fmla="*/ 2564781 w 3233854"/>
              <a:gd name="connsiteY62" fmla="*/ 245327 h 5263375"/>
              <a:gd name="connsiteX63" fmla="*/ 2579649 w 3233854"/>
              <a:gd name="connsiteY63" fmla="*/ 267629 h 5263375"/>
              <a:gd name="connsiteX64" fmla="*/ 2609386 w 3233854"/>
              <a:gd name="connsiteY64" fmla="*/ 297366 h 5263375"/>
              <a:gd name="connsiteX65" fmla="*/ 2653991 w 3233854"/>
              <a:gd name="connsiteY65" fmla="*/ 356839 h 5263375"/>
              <a:gd name="connsiteX66" fmla="*/ 2676293 w 3233854"/>
              <a:gd name="connsiteY66" fmla="*/ 371707 h 5263375"/>
              <a:gd name="connsiteX67" fmla="*/ 2683727 w 3233854"/>
              <a:gd name="connsiteY67" fmla="*/ 394010 h 5263375"/>
              <a:gd name="connsiteX68" fmla="*/ 2720898 w 3233854"/>
              <a:gd name="connsiteY68" fmla="*/ 423746 h 5263375"/>
              <a:gd name="connsiteX69" fmla="*/ 2743200 w 3233854"/>
              <a:gd name="connsiteY69" fmla="*/ 468351 h 5263375"/>
              <a:gd name="connsiteX70" fmla="*/ 2750635 w 3233854"/>
              <a:gd name="connsiteY70" fmla="*/ 490653 h 5263375"/>
              <a:gd name="connsiteX71" fmla="*/ 2765503 w 3233854"/>
              <a:gd name="connsiteY71" fmla="*/ 512956 h 5263375"/>
              <a:gd name="connsiteX72" fmla="*/ 2780371 w 3233854"/>
              <a:gd name="connsiteY72" fmla="*/ 557561 h 5263375"/>
              <a:gd name="connsiteX73" fmla="*/ 2795240 w 3233854"/>
              <a:gd name="connsiteY73" fmla="*/ 602166 h 5263375"/>
              <a:gd name="connsiteX74" fmla="*/ 2802674 w 3233854"/>
              <a:gd name="connsiteY74" fmla="*/ 624468 h 5263375"/>
              <a:gd name="connsiteX75" fmla="*/ 2810108 w 3233854"/>
              <a:gd name="connsiteY75" fmla="*/ 669073 h 5263375"/>
              <a:gd name="connsiteX76" fmla="*/ 2824976 w 3233854"/>
              <a:gd name="connsiteY76" fmla="*/ 713678 h 5263375"/>
              <a:gd name="connsiteX77" fmla="*/ 2847279 w 3233854"/>
              <a:gd name="connsiteY77" fmla="*/ 780585 h 5263375"/>
              <a:gd name="connsiteX78" fmla="*/ 2869581 w 3233854"/>
              <a:gd name="connsiteY78" fmla="*/ 825190 h 5263375"/>
              <a:gd name="connsiteX79" fmla="*/ 2884449 w 3233854"/>
              <a:gd name="connsiteY79" fmla="*/ 869795 h 5263375"/>
              <a:gd name="connsiteX80" fmla="*/ 2877015 w 3233854"/>
              <a:gd name="connsiteY80" fmla="*/ 914400 h 5263375"/>
              <a:gd name="connsiteX81" fmla="*/ 2854713 w 3233854"/>
              <a:gd name="connsiteY81" fmla="*/ 951571 h 5263375"/>
              <a:gd name="connsiteX82" fmla="*/ 2832410 w 3233854"/>
              <a:gd name="connsiteY82" fmla="*/ 959005 h 5263375"/>
              <a:gd name="connsiteX83" fmla="*/ 2832410 w 3233854"/>
              <a:gd name="connsiteY83" fmla="*/ 1003610 h 5263375"/>
              <a:gd name="connsiteX84" fmla="*/ 2810108 w 3233854"/>
              <a:gd name="connsiteY84" fmla="*/ 1137424 h 5263375"/>
              <a:gd name="connsiteX85" fmla="*/ 2780371 w 3233854"/>
              <a:gd name="connsiteY85" fmla="*/ 1174595 h 5263375"/>
              <a:gd name="connsiteX86" fmla="*/ 2735766 w 3233854"/>
              <a:gd name="connsiteY86" fmla="*/ 1189463 h 5263375"/>
              <a:gd name="connsiteX87" fmla="*/ 2676293 w 3233854"/>
              <a:gd name="connsiteY87" fmla="*/ 1196897 h 5263375"/>
              <a:gd name="connsiteX88" fmla="*/ 2646557 w 3233854"/>
              <a:gd name="connsiteY88" fmla="*/ 1286107 h 5263375"/>
              <a:gd name="connsiteX89" fmla="*/ 2631688 w 3233854"/>
              <a:gd name="connsiteY89" fmla="*/ 1330712 h 5263375"/>
              <a:gd name="connsiteX90" fmla="*/ 2616820 w 3233854"/>
              <a:gd name="connsiteY90" fmla="*/ 1390185 h 5263375"/>
              <a:gd name="connsiteX91" fmla="*/ 2601952 w 3233854"/>
              <a:gd name="connsiteY91" fmla="*/ 1457092 h 5263375"/>
              <a:gd name="connsiteX92" fmla="*/ 2587083 w 3233854"/>
              <a:gd name="connsiteY92" fmla="*/ 1471961 h 5263375"/>
              <a:gd name="connsiteX93" fmla="*/ 2520176 w 3233854"/>
              <a:gd name="connsiteY93" fmla="*/ 1509131 h 5263375"/>
              <a:gd name="connsiteX94" fmla="*/ 2460703 w 3233854"/>
              <a:gd name="connsiteY94" fmla="*/ 1538868 h 5263375"/>
              <a:gd name="connsiteX95" fmla="*/ 2438400 w 3233854"/>
              <a:gd name="connsiteY95" fmla="*/ 1546302 h 5263375"/>
              <a:gd name="connsiteX96" fmla="*/ 2423532 w 3233854"/>
              <a:gd name="connsiteY96" fmla="*/ 1590907 h 5263375"/>
              <a:gd name="connsiteX97" fmla="*/ 2378927 w 3233854"/>
              <a:gd name="connsiteY97" fmla="*/ 1605775 h 5263375"/>
              <a:gd name="connsiteX98" fmla="*/ 2356625 w 3233854"/>
              <a:gd name="connsiteY98" fmla="*/ 1613210 h 5263375"/>
              <a:gd name="connsiteX99" fmla="*/ 2326888 w 3233854"/>
              <a:gd name="connsiteY99" fmla="*/ 1620644 h 5263375"/>
              <a:gd name="connsiteX100" fmla="*/ 2356625 w 3233854"/>
              <a:gd name="connsiteY100" fmla="*/ 1657814 h 5263375"/>
              <a:gd name="connsiteX101" fmla="*/ 2371493 w 3233854"/>
              <a:gd name="connsiteY101" fmla="*/ 1672683 h 5263375"/>
              <a:gd name="connsiteX102" fmla="*/ 2401230 w 3233854"/>
              <a:gd name="connsiteY102" fmla="*/ 1709853 h 5263375"/>
              <a:gd name="connsiteX103" fmla="*/ 2408664 w 3233854"/>
              <a:gd name="connsiteY103" fmla="*/ 1732156 h 5263375"/>
              <a:gd name="connsiteX104" fmla="*/ 2438400 w 3233854"/>
              <a:gd name="connsiteY104" fmla="*/ 1769327 h 5263375"/>
              <a:gd name="connsiteX105" fmla="*/ 2445835 w 3233854"/>
              <a:gd name="connsiteY105" fmla="*/ 1791629 h 5263375"/>
              <a:gd name="connsiteX106" fmla="*/ 2475571 w 3233854"/>
              <a:gd name="connsiteY106" fmla="*/ 1828800 h 5263375"/>
              <a:gd name="connsiteX107" fmla="*/ 2497874 w 3233854"/>
              <a:gd name="connsiteY107" fmla="*/ 1865971 h 5263375"/>
              <a:gd name="connsiteX108" fmla="*/ 2527610 w 3233854"/>
              <a:gd name="connsiteY108" fmla="*/ 1910575 h 5263375"/>
              <a:gd name="connsiteX109" fmla="*/ 2535044 w 3233854"/>
              <a:gd name="connsiteY109" fmla="*/ 1932878 h 5263375"/>
              <a:gd name="connsiteX110" fmla="*/ 2549913 w 3233854"/>
              <a:gd name="connsiteY110" fmla="*/ 1947746 h 5263375"/>
              <a:gd name="connsiteX111" fmla="*/ 2564781 w 3233854"/>
              <a:gd name="connsiteY111" fmla="*/ 1992351 h 5263375"/>
              <a:gd name="connsiteX112" fmla="*/ 2594518 w 3233854"/>
              <a:gd name="connsiteY112" fmla="*/ 2081561 h 5263375"/>
              <a:gd name="connsiteX113" fmla="*/ 2624254 w 3233854"/>
              <a:gd name="connsiteY113" fmla="*/ 2170771 h 5263375"/>
              <a:gd name="connsiteX114" fmla="*/ 2639122 w 3233854"/>
              <a:gd name="connsiteY114" fmla="*/ 2215375 h 5263375"/>
              <a:gd name="connsiteX115" fmla="*/ 2646557 w 3233854"/>
              <a:gd name="connsiteY115" fmla="*/ 2237678 h 5263375"/>
              <a:gd name="connsiteX116" fmla="*/ 2661425 w 3233854"/>
              <a:gd name="connsiteY116" fmla="*/ 2259980 h 5263375"/>
              <a:gd name="connsiteX117" fmla="*/ 2676293 w 3233854"/>
              <a:gd name="connsiteY117" fmla="*/ 2304585 h 5263375"/>
              <a:gd name="connsiteX118" fmla="*/ 2706030 w 3233854"/>
              <a:gd name="connsiteY118" fmla="*/ 2371492 h 5263375"/>
              <a:gd name="connsiteX119" fmla="*/ 2713464 w 3233854"/>
              <a:gd name="connsiteY119" fmla="*/ 2401229 h 5263375"/>
              <a:gd name="connsiteX120" fmla="*/ 2720898 w 3233854"/>
              <a:gd name="connsiteY120" fmla="*/ 2423531 h 5263375"/>
              <a:gd name="connsiteX121" fmla="*/ 2728332 w 3233854"/>
              <a:gd name="connsiteY121" fmla="*/ 2460702 h 5263375"/>
              <a:gd name="connsiteX122" fmla="*/ 2735766 w 3233854"/>
              <a:gd name="connsiteY122" fmla="*/ 2483005 h 5263375"/>
              <a:gd name="connsiteX123" fmla="*/ 2743200 w 3233854"/>
              <a:gd name="connsiteY123" fmla="*/ 2512741 h 5263375"/>
              <a:gd name="connsiteX124" fmla="*/ 2750635 w 3233854"/>
              <a:gd name="connsiteY124" fmla="*/ 2535044 h 5263375"/>
              <a:gd name="connsiteX125" fmla="*/ 2758069 w 3233854"/>
              <a:gd name="connsiteY125" fmla="*/ 2572214 h 5263375"/>
              <a:gd name="connsiteX126" fmla="*/ 2772937 w 3233854"/>
              <a:gd name="connsiteY126" fmla="*/ 2616819 h 5263375"/>
              <a:gd name="connsiteX127" fmla="*/ 2780371 w 3233854"/>
              <a:gd name="connsiteY127" fmla="*/ 2639122 h 5263375"/>
              <a:gd name="connsiteX128" fmla="*/ 2787805 w 3233854"/>
              <a:gd name="connsiteY128" fmla="*/ 2668858 h 5263375"/>
              <a:gd name="connsiteX129" fmla="*/ 2802674 w 3233854"/>
              <a:gd name="connsiteY129" fmla="*/ 2713463 h 5263375"/>
              <a:gd name="connsiteX130" fmla="*/ 2810108 w 3233854"/>
              <a:gd name="connsiteY130" fmla="*/ 2735766 h 5263375"/>
              <a:gd name="connsiteX131" fmla="*/ 2817542 w 3233854"/>
              <a:gd name="connsiteY131" fmla="*/ 2765502 h 5263375"/>
              <a:gd name="connsiteX132" fmla="*/ 2824976 w 3233854"/>
              <a:gd name="connsiteY132" fmla="*/ 2802673 h 5263375"/>
              <a:gd name="connsiteX133" fmla="*/ 2839844 w 3233854"/>
              <a:gd name="connsiteY133" fmla="*/ 2847278 h 5263375"/>
              <a:gd name="connsiteX134" fmla="*/ 2847279 w 3233854"/>
              <a:gd name="connsiteY134" fmla="*/ 2869580 h 5263375"/>
              <a:gd name="connsiteX135" fmla="*/ 2862147 w 3233854"/>
              <a:gd name="connsiteY135" fmla="*/ 2921619 h 5263375"/>
              <a:gd name="connsiteX136" fmla="*/ 2869581 w 3233854"/>
              <a:gd name="connsiteY136" fmla="*/ 2951356 h 5263375"/>
              <a:gd name="connsiteX137" fmla="*/ 2877015 w 3233854"/>
              <a:gd name="connsiteY137" fmla="*/ 2973658 h 5263375"/>
              <a:gd name="connsiteX138" fmla="*/ 2884449 w 3233854"/>
              <a:gd name="connsiteY138" fmla="*/ 3010829 h 5263375"/>
              <a:gd name="connsiteX139" fmla="*/ 2899318 w 3233854"/>
              <a:gd name="connsiteY139" fmla="*/ 3055434 h 5263375"/>
              <a:gd name="connsiteX140" fmla="*/ 2921620 w 3233854"/>
              <a:gd name="connsiteY140" fmla="*/ 3129775 h 5263375"/>
              <a:gd name="connsiteX141" fmla="*/ 2929054 w 3233854"/>
              <a:gd name="connsiteY141" fmla="*/ 3152078 h 5263375"/>
              <a:gd name="connsiteX142" fmla="*/ 2936488 w 3233854"/>
              <a:gd name="connsiteY142" fmla="*/ 3174380 h 5263375"/>
              <a:gd name="connsiteX143" fmla="*/ 2958791 w 3233854"/>
              <a:gd name="connsiteY143" fmla="*/ 3263590 h 5263375"/>
              <a:gd name="connsiteX144" fmla="*/ 2966225 w 3233854"/>
              <a:gd name="connsiteY144" fmla="*/ 3293327 h 5263375"/>
              <a:gd name="connsiteX145" fmla="*/ 2988527 w 3233854"/>
              <a:gd name="connsiteY145" fmla="*/ 3389971 h 5263375"/>
              <a:gd name="connsiteX146" fmla="*/ 3010830 w 3233854"/>
              <a:gd name="connsiteY146" fmla="*/ 3464312 h 5263375"/>
              <a:gd name="connsiteX147" fmla="*/ 3033132 w 3233854"/>
              <a:gd name="connsiteY147" fmla="*/ 3568390 h 5263375"/>
              <a:gd name="connsiteX148" fmla="*/ 3040566 w 3233854"/>
              <a:gd name="connsiteY148" fmla="*/ 3635297 h 5263375"/>
              <a:gd name="connsiteX149" fmla="*/ 3055435 w 3233854"/>
              <a:gd name="connsiteY149" fmla="*/ 3702205 h 5263375"/>
              <a:gd name="connsiteX150" fmla="*/ 3062869 w 3233854"/>
              <a:gd name="connsiteY150" fmla="*/ 3769112 h 5263375"/>
              <a:gd name="connsiteX151" fmla="*/ 3077737 w 3233854"/>
              <a:gd name="connsiteY151" fmla="*/ 4051610 h 5263375"/>
              <a:gd name="connsiteX152" fmla="*/ 3092605 w 3233854"/>
              <a:gd name="connsiteY152" fmla="*/ 4170556 h 5263375"/>
              <a:gd name="connsiteX153" fmla="*/ 3107474 w 3233854"/>
              <a:gd name="connsiteY153" fmla="*/ 4311805 h 5263375"/>
              <a:gd name="connsiteX154" fmla="*/ 3122342 w 3233854"/>
              <a:gd name="connsiteY154" fmla="*/ 4393580 h 5263375"/>
              <a:gd name="connsiteX155" fmla="*/ 3129776 w 3233854"/>
              <a:gd name="connsiteY155" fmla="*/ 4453053 h 5263375"/>
              <a:gd name="connsiteX156" fmla="*/ 3144644 w 3233854"/>
              <a:gd name="connsiteY156" fmla="*/ 4542263 h 5263375"/>
              <a:gd name="connsiteX157" fmla="*/ 3159513 w 3233854"/>
              <a:gd name="connsiteY157" fmla="*/ 4638907 h 5263375"/>
              <a:gd name="connsiteX158" fmla="*/ 3174381 w 3233854"/>
              <a:gd name="connsiteY158" fmla="*/ 4735551 h 5263375"/>
              <a:gd name="connsiteX159" fmla="*/ 3189249 w 3233854"/>
              <a:gd name="connsiteY159" fmla="*/ 4817327 h 5263375"/>
              <a:gd name="connsiteX160" fmla="*/ 3211552 w 3233854"/>
              <a:gd name="connsiteY160" fmla="*/ 4966010 h 5263375"/>
              <a:gd name="connsiteX161" fmla="*/ 3218986 w 3233854"/>
              <a:gd name="connsiteY161" fmla="*/ 5010614 h 5263375"/>
              <a:gd name="connsiteX162" fmla="*/ 3233854 w 3233854"/>
              <a:gd name="connsiteY162" fmla="*/ 5144429 h 5263375"/>
              <a:gd name="connsiteX163" fmla="*/ 3226420 w 3233854"/>
              <a:gd name="connsiteY163" fmla="*/ 5248507 h 5263375"/>
              <a:gd name="connsiteX164" fmla="*/ 3204118 w 3233854"/>
              <a:gd name="connsiteY164" fmla="*/ 5263375 h 5263375"/>
              <a:gd name="connsiteX165" fmla="*/ 3159513 w 3233854"/>
              <a:gd name="connsiteY165" fmla="*/ 5248507 h 5263375"/>
              <a:gd name="connsiteX166" fmla="*/ 3107474 w 3233854"/>
              <a:gd name="connsiteY166" fmla="*/ 5233639 h 5263375"/>
              <a:gd name="connsiteX167" fmla="*/ 3085171 w 3233854"/>
              <a:gd name="connsiteY167" fmla="*/ 5010614 h 5263375"/>
              <a:gd name="connsiteX168" fmla="*/ 3070303 w 3233854"/>
              <a:gd name="connsiteY168" fmla="*/ 4869366 h 5263375"/>
              <a:gd name="connsiteX169" fmla="*/ 3062869 w 3233854"/>
              <a:gd name="connsiteY169" fmla="*/ 4787590 h 5263375"/>
              <a:gd name="connsiteX170" fmla="*/ 3055435 w 3233854"/>
              <a:gd name="connsiteY170" fmla="*/ 4668644 h 5263375"/>
              <a:gd name="connsiteX171" fmla="*/ 3040566 w 3233854"/>
              <a:gd name="connsiteY171" fmla="*/ 4609171 h 5263375"/>
              <a:gd name="connsiteX172" fmla="*/ 3025698 w 3233854"/>
              <a:gd name="connsiteY172" fmla="*/ 4527395 h 5263375"/>
              <a:gd name="connsiteX173" fmla="*/ 3018264 w 3233854"/>
              <a:gd name="connsiteY173" fmla="*/ 4475356 h 5263375"/>
              <a:gd name="connsiteX174" fmla="*/ 3010830 w 3233854"/>
              <a:gd name="connsiteY174" fmla="*/ 4401014 h 5263375"/>
              <a:gd name="connsiteX175" fmla="*/ 3003396 w 3233854"/>
              <a:gd name="connsiteY175" fmla="*/ 4334107 h 5263375"/>
              <a:gd name="connsiteX176" fmla="*/ 2995961 w 3233854"/>
              <a:gd name="connsiteY176" fmla="*/ 4274634 h 5263375"/>
              <a:gd name="connsiteX177" fmla="*/ 2981093 w 3233854"/>
              <a:gd name="connsiteY177" fmla="*/ 4215161 h 5263375"/>
              <a:gd name="connsiteX178" fmla="*/ 2973659 w 3233854"/>
              <a:gd name="connsiteY178" fmla="*/ 4177990 h 5263375"/>
              <a:gd name="connsiteX179" fmla="*/ 2958791 w 3233854"/>
              <a:gd name="connsiteY179" fmla="*/ 4125951 h 5263375"/>
              <a:gd name="connsiteX180" fmla="*/ 2943922 w 3233854"/>
              <a:gd name="connsiteY180" fmla="*/ 4036741 h 5263375"/>
              <a:gd name="connsiteX181" fmla="*/ 2936488 w 3233854"/>
              <a:gd name="connsiteY181" fmla="*/ 3962400 h 5263375"/>
              <a:gd name="connsiteX182" fmla="*/ 2914186 w 3233854"/>
              <a:gd name="connsiteY182" fmla="*/ 3798849 h 5263375"/>
              <a:gd name="connsiteX183" fmla="*/ 2906752 w 3233854"/>
              <a:gd name="connsiteY183" fmla="*/ 3746810 h 5263375"/>
              <a:gd name="connsiteX184" fmla="*/ 2891883 w 3233854"/>
              <a:gd name="connsiteY184" fmla="*/ 3665034 h 5263375"/>
              <a:gd name="connsiteX185" fmla="*/ 2869581 w 3233854"/>
              <a:gd name="connsiteY185" fmla="*/ 3583258 h 5263375"/>
              <a:gd name="connsiteX186" fmla="*/ 2862147 w 3233854"/>
              <a:gd name="connsiteY186" fmla="*/ 3560956 h 5263375"/>
              <a:gd name="connsiteX187" fmla="*/ 2854713 w 3233854"/>
              <a:gd name="connsiteY187" fmla="*/ 3538653 h 5263375"/>
              <a:gd name="connsiteX188" fmla="*/ 2839844 w 3233854"/>
              <a:gd name="connsiteY188" fmla="*/ 3523785 h 5263375"/>
              <a:gd name="connsiteX189" fmla="*/ 2824976 w 3233854"/>
              <a:gd name="connsiteY189" fmla="*/ 3479180 h 5263375"/>
              <a:gd name="connsiteX190" fmla="*/ 2817542 w 3233854"/>
              <a:gd name="connsiteY190" fmla="*/ 3456878 h 5263375"/>
              <a:gd name="connsiteX191" fmla="*/ 2810108 w 3233854"/>
              <a:gd name="connsiteY191" fmla="*/ 3427141 h 5263375"/>
              <a:gd name="connsiteX192" fmla="*/ 2795240 w 3233854"/>
              <a:gd name="connsiteY192" fmla="*/ 3382536 h 5263375"/>
              <a:gd name="connsiteX193" fmla="*/ 2780371 w 3233854"/>
              <a:gd name="connsiteY193" fmla="*/ 3330497 h 5263375"/>
              <a:gd name="connsiteX194" fmla="*/ 2772937 w 3233854"/>
              <a:gd name="connsiteY194" fmla="*/ 3300761 h 5263375"/>
              <a:gd name="connsiteX195" fmla="*/ 2758069 w 3233854"/>
              <a:gd name="connsiteY195" fmla="*/ 3233853 h 5263375"/>
              <a:gd name="connsiteX196" fmla="*/ 2743200 w 3233854"/>
              <a:gd name="connsiteY196" fmla="*/ 3189249 h 5263375"/>
              <a:gd name="connsiteX197" fmla="*/ 2706030 w 3233854"/>
              <a:gd name="connsiteY197" fmla="*/ 3077736 h 5263375"/>
              <a:gd name="connsiteX198" fmla="*/ 2698596 w 3233854"/>
              <a:gd name="connsiteY198" fmla="*/ 3055434 h 5263375"/>
              <a:gd name="connsiteX199" fmla="*/ 2691161 w 3233854"/>
              <a:gd name="connsiteY199" fmla="*/ 3033131 h 5263375"/>
              <a:gd name="connsiteX200" fmla="*/ 2683727 w 3233854"/>
              <a:gd name="connsiteY200" fmla="*/ 3003395 h 5263375"/>
              <a:gd name="connsiteX201" fmla="*/ 2676293 w 3233854"/>
              <a:gd name="connsiteY201" fmla="*/ 2966224 h 5263375"/>
              <a:gd name="connsiteX202" fmla="*/ 2668859 w 3233854"/>
              <a:gd name="connsiteY202" fmla="*/ 2943922 h 5263375"/>
              <a:gd name="connsiteX203" fmla="*/ 2653991 w 3233854"/>
              <a:gd name="connsiteY203" fmla="*/ 2884449 h 5263375"/>
              <a:gd name="connsiteX204" fmla="*/ 2631688 w 3233854"/>
              <a:gd name="connsiteY204" fmla="*/ 2802673 h 5263375"/>
              <a:gd name="connsiteX205" fmla="*/ 2616820 w 3233854"/>
              <a:gd name="connsiteY205" fmla="*/ 2780371 h 5263375"/>
              <a:gd name="connsiteX206" fmla="*/ 2609386 w 3233854"/>
              <a:gd name="connsiteY206" fmla="*/ 2758068 h 5263375"/>
              <a:gd name="connsiteX207" fmla="*/ 2601952 w 3233854"/>
              <a:gd name="connsiteY207" fmla="*/ 2713463 h 5263375"/>
              <a:gd name="connsiteX208" fmla="*/ 2594518 w 3233854"/>
              <a:gd name="connsiteY208" fmla="*/ 2676292 h 5263375"/>
              <a:gd name="connsiteX209" fmla="*/ 2587083 w 3233854"/>
              <a:gd name="connsiteY209" fmla="*/ 2646556 h 5263375"/>
              <a:gd name="connsiteX210" fmla="*/ 2579649 w 3233854"/>
              <a:gd name="connsiteY210" fmla="*/ 2609385 h 5263375"/>
              <a:gd name="connsiteX211" fmla="*/ 2564781 w 3233854"/>
              <a:gd name="connsiteY211" fmla="*/ 2549912 h 5263375"/>
              <a:gd name="connsiteX212" fmla="*/ 2557347 w 3233854"/>
              <a:gd name="connsiteY212" fmla="*/ 2512741 h 5263375"/>
              <a:gd name="connsiteX213" fmla="*/ 2535044 w 3233854"/>
              <a:gd name="connsiteY213" fmla="*/ 2445834 h 5263375"/>
              <a:gd name="connsiteX214" fmla="*/ 2512742 w 3233854"/>
              <a:gd name="connsiteY214" fmla="*/ 2378927 h 5263375"/>
              <a:gd name="connsiteX215" fmla="*/ 2505308 w 3233854"/>
              <a:gd name="connsiteY215" fmla="*/ 2356624 h 5263375"/>
              <a:gd name="connsiteX216" fmla="*/ 2490440 w 3233854"/>
              <a:gd name="connsiteY216" fmla="*/ 2334322 h 5263375"/>
              <a:gd name="connsiteX217" fmla="*/ 2475571 w 3233854"/>
              <a:gd name="connsiteY217" fmla="*/ 2282283 h 5263375"/>
              <a:gd name="connsiteX218" fmla="*/ 2460703 w 3233854"/>
              <a:gd name="connsiteY218" fmla="*/ 2237678 h 5263375"/>
              <a:gd name="connsiteX219" fmla="*/ 2453269 w 3233854"/>
              <a:gd name="connsiteY219" fmla="*/ 2215375 h 5263375"/>
              <a:gd name="connsiteX220" fmla="*/ 2438400 w 3233854"/>
              <a:gd name="connsiteY220" fmla="*/ 2193073 h 5263375"/>
              <a:gd name="connsiteX221" fmla="*/ 2423532 w 3233854"/>
              <a:gd name="connsiteY221" fmla="*/ 2148468 h 5263375"/>
              <a:gd name="connsiteX222" fmla="*/ 2416098 w 3233854"/>
              <a:gd name="connsiteY222" fmla="*/ 2126166 h 5263375"/>
              <a:gd name="connsiteX223" fmla="*/ 2401230 w 3233854"/>
              <a:gd name="connsiteY223" fmla="*/ 2111297 h 5263375"/>
              <a:gd name="connsiteX224" fmla="*/ 2386361 w 3233854"/>
              <a:gd name="connsiteY224" fmla="*/ 2066692 h 5263375"/>
              <a:gd name="connsiteX225" fmla="*/ 2364059 w 3233854"/>
              <a:gd name="connsiteY225" fmla="*/ 2022088 h 5263375"/>
              <a:gd name="connsiteX226" fmla="*/ 2349191 w 3233854"/>
              <a:gd name="connsiteY226" fmla="*/ 2007219 h 5263375"/>
              <a:gd name="connsiteX227" fmla="*/ 2341757 w 3233854"/>
              <a:gd name="connsiteY227" fmla="*/ 1984917 h 5263375"/>
              <a:gd name="connsiteX228" fmla="*/ 2312020 w 3233854"/>
              <a:gd name="connsiteY228" fmla="*/ 1955180 h 5263375"/>
              <a:gd name="connsiteX229" fmla="*/ 2297152 w 3233854"/>
              <a:gd name="connsiteY229" fmla="*/ 1932878 h 5263375"/>
              <a:gd name="connsiteX230" fmla="*/ 2282283 w 3233854"/>
              <a:gd name="connsiteY230" fmla="*/ 1918010 h 5263375"/>
              <a:gd name="connsiteX231" fmla="*/ 2237679 w 3233854"/>
              <a:gd name="connsiteY231" fmla="*/ 1895707 h 5263375"/>
              <a:gd name="connsiteX232" fmla="*/ 2222810 w 3233854"/>
              <a:gd name="connsiteY232" fmla="*/ 1880839 h 5263375"/>
              <a:gd name="connsiteX233" fmla="*/ 2200508 w 3233854"/>
              <a:gd name="connsiteY233" fmla="*/ 1865971 h 5263375"/>
              <a:gd name="connsiteX234" fmla="*/ 2170771 w 3233854"/>
              <a:gd name="connsiteY234" fmla="*/ 1836234 h 5263375"/>
              <a:gd name="connsiteX235" fmla="*/ 2148469 w 3233854"/>
              <a:gd name="connsiteY235" fmla="*/ 1821366 h 5263375"/>
              <a:gd name="connsiteX236" fmla="*/ 2133600 w 3233854"/>
              <a:gd name="connsiteY236" fmla="*/ 1806497 h 5263375"/>
              <a:gd name="connsiteX237" fmla="*/ 2111298 w 3233854"/>
              <a:gd name="connsiteY237" fmla="*/ 1799063 h 5263375"/>
              <a:gd name="connsiteX238" fmla="*/ 2088996 w 3233854"/>
              <a:gd name="connsiteY238" fmla="*/ 1784195 h 5263375"/>
              <a:gd name="connsiteX239" fmla="*/ 2066693 w 3233854"/>
              <a:gd name="connsiteY239" fmla="*/ 1776761 h 5263375"/>
              <a:gd name="connsiteX240" fmla="*/ 2036957 w 3233854"/>
              <a:gd name="connsiteY240" fmla="*/ 1769327 h 5263375"/>
              <a:gd name="connsiteX241" fmla="*/ 1962615 w 3233854"/>
              <a:gd name="connsiteY241" fmla="*/ 1754458 h 5263375"/>
              <a:gd name="connsiteX242" fmla="*/ 1918010 w 3233854"/>
              <a:gd name="connsiteY242" fmla="*/ 1739590 h 5263375"/>
              <a:gd name="connsiteX243" fmla="*/ 1865971 w 3233854"/>
              <a:gd name="connsiteY243" fmla="*/ 1724722 h 5263375"/>
              <a:gd name="connsiteX244" fmla="*/ 1836235 w 3233854"/>
              <a:gd name="connsiteY244" fmla="*/ 1717288 h 5263375"/>
              <a:gd name="connsiteX245" fmla="*/ 1791630 w 3233854"/>
              <a:gd name="connsiteY245" fmla="*/ 1702419 h 5263375"/>
              <a:gd name="connsiteX246" fmla="*/ 1769327 w 3233854"/>
              <a:gd name="connsiteY246" fmla="*/ 1694985 h 5263375"/>
              <a:gd name="connsiteX247" fmla="*/ 1680118 w 3233854"/>
              <a:gd name="connsiteY247" fmla="*/ 1650380 h 5263375"/>
              <a:gd name="connsiteX248" fmla="*/ 1657815 w 3233854"/>
              <a:gd name="connsiteY248" fmla="*/ 1642946 h 5263375"/>
              <a:gd name="connsiteX249" fmla="*/ 1635513 w 3233854"/>
              <a:gd name="connsiteY249" fmla="*/ 1635512 h 5263375"/>
              <a:gd name="connsiteX250" fmla="*/ 1620644 w 3233854"/>
              <a:gd name="connsiteY250" fmla="*/ 1620644 h 5263375"/>
              <a:gd name="connsiteX251" fmla="*/ 1583474 w 3233854"/>
              <a:gd name="connsiteY251" fmla="*/ 1650380 h 5263375"/>
              <a:gd name="connsiteX252" fmla="*/ 1546303 w 3233854"/>
              <a:gd name="connsiteY252" fmla="*/ 1680117 h 5263375"/>
              <a:gd name="connsiteX253" fmla="*/ 1501698 w 3233854"/>
              <a:gd name="connsiteY253" fmla="*/ 1694985 h 5263375"/>
              <a:gd name="connsiteX254" fmla="*/ 1479396 w 3233854"/>
              <a:gd name="connsiteY254" fmla="*/ 1702419 h 5263375"/>
              <a:gd name="connsiteX255" fmla="*/ 1419922 w 3233854"/>
              <a:gd name="connsiteY255" fmla="*/ 1732156 h 5263375"/>
              <a:gd name="connsiteX256" fmla="*/ 1367883 w 3233854"/>
              <a:gd name="connsiteY256" fmla="*/ 1747024 h 5263375"/>
              <a:gd name="connsiteX257" fmla="*/ 1323279 w 3233854"/>
              <a:gd name="connsiteY257" fmla="*/ 1754458 h 5263375"/>
              <a:gd name="connsiteX258" fmla="*/ 1271240 w 3233854"/>
              <a:gd name="connsiteY258" fmla="*/ 1739590 h 5263375"/>
              <a:gd name="connsiteX259" fmla="*/ 1226635 w 3233854"/>
              <a:gd name="connsiteY259" fmla="*/ 1754458 h 5263375"/>
              <a:gd name="connsiteX260" fmla="*/ 1211766 w 3233854"/>
              <a:gd name="connsiteY260" fmla="*/ 1769327 h 5263375"/>
              <a:gd name="connsiteX261" fmla="*/ 1189464 w 3233854"/>
              <a:gd name="connsiteY261" fmla="*/ 1776761 h 5263375"/>
              <a:gd name="connsiteX262" fmla="*/ 1048215 w 3233854"/>
              <a:gd name="connsiteY262" fmla="*/ 1769327 h 5263375"/>
              <a:gd name="connsiteX263" fmla="*/ 1018479 w 3233854"/>
              <a:gd name="connsiteY263" fmla="*/ 1739590 h 5263375"/>
              <a:gd name="connsiteX264" fmla="*/ 996176 w 3233854"/>
              <a:gd name="connsiteY264" fmla="*/ 1732156 h 5263375"/>
              <a:gd name="connsiteX265" fmla="*/ 966440 w 3233854"/>
              <a:gd name="connsiteY265" fmla="*/ 1687551 h 5263375"/>
              <a:gd name="connsiteX266" fmla="*/ 921835 w 3233854"/>
              <a:gd name="connsiteY266" fmla="*/ 1635512 h 5263375"/>
              <a:gd name="connsiteX267" fmla="*/ 906966 w 3233854"/>
              <a:gd name="connsiteY267" fmla="*/ 1590907 h 5263375"/>
              <a:gd name="connsiteX268" fmla="*/ 899532 w 3233854"/>
              <a:gd name="connsiteY268" fmla="*/ 1568605 h 5263375"/>
              <a:gd name="connsiteX269" fmla="*/ 884664 w 3233854"/>
              <a:gd name="connsiteY269" fmla="*/ 1546302 h 5263375"/>
              <a:gd name="connsiteX270" fmla="*/ 862361 w 3233854"/>
              <a:gd name="connsiteY270" fmla="*/ 1442224 h 5263375"/>
              <a:gd name="connsiteX271" fmla="*/ 847493 w 3233854"/>
              <a:gd name="connsiteY271" fmla="*/ 1353014 h 5263375"/>
              <a:gd name="connsiteX272" fmla="*/ 832625 w 3233854"/>
              <a:gd name="connsiteY272" fmla="*/ 1278673 h 5263375"/>
              <a:gd name="connsiteX273" fmla="*/ 825191 w 3233854"/>
              <a:gd name="connsiteY273" fmla="*/ 1256371 h 5263375"/>
              <a:gd name="connsiteX274" fmla="*/ 788020 w 3233854"/>
              <a:gd name="connsiteY274" fmla="*/ 1226634 h 5263375"/>
              <a:gd name="connsiteX275" fmla="*/ 743415 w 3233854"/>
              <a:gd name="connsiteY275" fmla="*/ 1211766 h 5263375"/>
              <a:gd name="connsiteX276" fmla="*/ 669074 w 3233854"/>
              <a:gd name="connsiteY276" fmla="*/ 1219200 h 5263375"/>
              <a:gd name="connsiteX277" fmla="*/ 572430 w 3233854"/>
              <a:gd name="connsiteY277" fmla="*/ 1204331 h 5263375"/>
              <a:gd name="connsiteX278" fmla="*/ 327103 w 3233854"/>
              <a:gd name="connsiteY278" fmla="*/ 1226634 h 5263375"/>
              <a:gd name="connsiteX279" fmla="*/ 304800 w 3233854"/>
              <a:gd name="connsiteY279" fmla="*/ 1234068 h 5263375"/>
              <a:gd name="connsiteX280" fmla="*/ 200722 w 3233854"/>
              <a:gd name="connsiteY280" fmla="*/ 1263805 h 5263375"/>
              <a:gd name="connsiteX281" fmla="*/ 178420 w 3233854"/>
              <a:gd name="connsiteY281" fmla="*/ 1271239 h 5263375"/>
              <a:gd name="connsiteX282" fmla="*/ 163552 w 3233854"/>
              <a:gd name="connsiteY282" fmla="*/ 1293541 h 5263375"/>
              <a:gd name="connsiteX283" fmla="*/ 148683 w 3233854"/>
              <a:gd name="connsiteY283" fmla="*/ 1308410 h 5263375"/>
              <a:gd name="connsiteX284" fmla="*/ 141249 w 3233854"/>
              <a:gd name="connsiteY284" fmla="*/ 1330712 h 5263375"/>
              <a:gd name="connsiteX285" fmla="*/ 96644 w 3233854"/>
              <a:gd name="connsiteY285" fmla="*/ 1382751 h 5263375"/>
              <a:gd name="connsiteX286" fmla="*/ 81776 w 3233854"/>
              <a:gd name="connsiteY286" fmla="*/ 1405053 h 5263375"/>
              <a:gd name="connsiteX287" fmla="*/ 59474 w 3233854"/>
              <a:gd name="connsiteY287" fmla="*/ 1412488 h 5263375"/>
              <a:gd name="connsiteX288" fmla="*/ 37171 w 3233854"/>
              <a:gd name="connsiteY288" fmla="*/ 1405053 h 5263375"/>
              <a:gd name="connsiteX289" fmla="*/ 0 w 3233854"/>
              <a:gd name="connsiteY289" fmla="*/ 1338146 h 5263375"/>
              <a:gd name="connsiteX290" fmla="*/ 22303 w 3233854"/>
              <a:gd name="connsiteY290" fmla="*/ 1256371 h 5263375"/>
              <a:gd name="connsiteX291" fmla="*/ 37171 w 3233854"/>
              <a:gd name="connsiteY291" fmla="*/ 1241502 h 5263375"/>
              <a:gd name="connsiteX292" fmla="*/ 66908 w 3233854"/>
              <a:gd name="connsiteY292" fmla="*/ 1174595 h 5263375"/>
              <a:gd name="connsiteX293" fmla="*/ 89210 w 3233854"/>
              <a:gd name="connsiteY293" fmla="*/ 1159727 h 5263375"/>
              <a:gd name="connsiteX294" fmla="*/ 104079 w 3233854"/>
              <a:gd name="connsiteY294" fmla="*/ 1144858 h 5263375"/>
              <a:gd name="connsiteX295" fmla="*/ 111513 w 3233854"/>
              <a:gd name="connsiteY295" fmla="*/ 1122556 h 5263375"/>
              <a:gd name="connsiteX296" fmla="*/ 126381 w 3233854"/>
              <a:gd name="connsiteY296" fmla="*/ 1100253 h 5263375"/>
              <a:gd name="connsiteX297" fmla="*/ 81776 w 3233854"/>
              <a:gd name="connsiteY297" fmla="*/ 1077951 h 5263375"/>
              <a:gd name="connsiteX298" fmla="*/ 59474 w 3233854"/>
              <a:gd name="connsiteY298" fmla="*/ 1063083 h 5263375"/>
              <a:gd name="connsiteX299" fmla="*/ 37171 w 3233854"/>
              <a:gd name="connsiteY299" fmla="*/ 1055649 h 5263375"/>
              <a:gd name="connsiteX300" fmla="*/ 22303 w 3233854"/>
              <a:gd name="connsiteY300" fmla="*/ 1040780 h 5263375"/>
              <a:gd name="connsiteX301" fmla="*/ 22303 w 3233854"/>
              <a:gd name="connsiteY301" fmla="*/ 944136 h 5263375"/>
              <a:gd name="connsiteX302" fmla="*/ 52040 w 3233854"/>
              <a:gd name="connsiteY302" fmla="*/ 884663 h 5263375"/>
              <a:gd name="connsiteX303" fmla="*/ 59474 w 3233854"/>
              <a:gd name="connsiteY303" fmla="*/ 862361 h 5263375"/>
              <a:gd name="connsiteX304" fmla="*/ 29737 w 3233854"/>
              <a:gd name="connsiteY304" fmla="*/ 832624 h 5263375"/>
              <a:gd name="connsiteX305" fmla="*/ 52040 w 3233854"/>
              <a:gd name="connsiteY305" fmla="*/ 847492 h 526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</a:cxnLst>
            <a:rect l="l" t="t" r="r" b="b"/>
            <a:pathLst>
              <a:path w="3233854" h="5263375">
                <a:moveTo>
                  <a:pt x="52040" y="847492"/>
                </a:moveTo>
                <a:cubicBezTo>
                  <a:pt x="52040" y="841297"/>
                  <a:pt x="29737" y="806394"/>
                  <a:pt x="29737" y="795453"/>
                </a:cubicBezTo>
                <a:cubicBezTo>
                  <a:pt x="29737" y="790069"/>
                  <a:pt x="32973" y="725630"/>
                  <a:pt x="44605" y="706244"/>
                </a:cubicBezTo>
                <a:cubicBezTo>
                  <a:pt x="48211" y="700234"/>
                  <a:pt x="55095" y="696848"/>
                  <a:pt x="59474" y="691375"/>
                </a:cubicBezTo>
                <a:cubicBezTo>
                  <a:pt x="65055" y="684398"/>
                  <a:pt x="68024" y="675391"/>
                  <a:pt x="74342" y="669073"/>
                </a:cubicBezTo>
                <a:cubicBezTo>
                  <a:pt x="80660" y="662755"/>
                  <a:pt x="89667" y="659786"/>
                  <a:pt x="96644" y="654205"/>
                </a:cubicBezTo>
                <a:cubicBezTo>
                  <a:pt x="102117" y="649826"/>
                  <a:pt x="107134" y="644809"/>
                  <a:pt x="111513" y="639336"/>
                </a:cubicBezTo>
                <a:cubicBezTo>
                  <a:pt x="117094" y="632359"/>
                  <a:pt x="119404" y="622615"/>
                  <a:pt x="126381" y="617034"/>
                </a:cubicBezTo>
                <a:cubicBezTo>
                  <a:pt x="132500" y="612139"/>
                  <a:pt x="141249" y="612078"/>
                  <a:pt x="148683" y="609600"/>
                </a:cubicBezTo>
                <a:cubicBezTo>
                  <a:pt x="240408" y="517875"/>
                  <a:pt x="146678" y="606744"/>
                  <a:pt x="208157" y="557561"/>
                </a:cubicBezTo>
                <a:cubicBezTo>
                  <a:pt x="213630" y="553182"/>
                  <a:pt x="217015" y="546298"/>
                  <a:pt x="223025" y="542692"/>
                </a:cubicBezTo>
                <a:cubicBezTo>
                  <a:pt x="229744" y="538660"/>
                  <a:pt x="237893" y="537736"/>
                  <a:pt x="245327" y="535258"/>
                </a:cubicBezTo>
                <a:cubicBezTo>
                  <a:pt x="250283" y="530302"/>
                  <a:pt x="254723" y="524768"/>
                  <a:pt x="260196" y="520390"/>
                </a:cubicBezTo>
                <a:cubicBezTo>
                  <a:pt x="267173" y="514809"/>
                  <a:pt x="276917" y="512499"/>
                  <a:pt x="282498" y="505522"/>
                </a:cubicBezTo>
                <a:cubicBezTo>
                  <a:pt x="323534" y="454226"/>
                  <a:pt x="248321" y="510958"/>
                  <a:pt x="312235" y="468351"/>
                </a:cubicBezTo>
                <a:cubicBezTo>
                  <a:pt x="341846" y="423934"/>
                  <a:pt x="309509" y="462552"/>
                  <a:pt x="349405" y="438614"/>
                </a:cubicBezTo>
                <a:cubicBezTo>
                  <a:pt x="355415" y="435008"/>
                  <a:pt x="358005" y="426880"/>
                  <a:pt x="364274" y="423746"/>
                </a:cubicBezTo>
                <a:cubicBezTo>
                  <a:pt x="378292" y="416737"/>
                  <a:pt x="394011" y="413834"/>
                  <a:pt x="408879" y="408878"/>
                </a:cubicBezTo>
                <a:lnTo>
                  <a:pt x="431181" y="401444"/>
                </a:lnTo>
                <a:cubicBezTo>
                  <a:pt x="431185" y="401443"/>
                  <a:pt x="475783" y="386577"/>
                  <a:pt x="475786" y="386575"/>
                </a:cubicBezTo>
                <a:cubicBezTo>
                  <a:pt x="504608" y="367360"/>
                  <a:pt x="489612" y="374532"/>
                  <a:pt x="520391" y="364273"/>
                </a:cubicBezTo>
                <a:cubicBezTo>
                  <a:pt x="584313" y="321658"/>
                  <a:pt x="503431" y="372754"/>
                  <a:pt x="564996" y="341971"/>
                </a:cubicBezTo>
                <a:cubicBezTo>
                  <a:pt x="622644" y="313147"/>
                  <a:pt x="553540" y="338355"/>
                  <a:pt x="609600" y="319668"/>
                </a:cubicBezTo>
                <a:cubicBezTo>
                  <a:pt x="658475" y="270796"/>
                  <a:pt x="566562" y="358271"/>
                  <a:pt x="669074" y="289931"/>
                </a:cubicBezTo>
                <a:lnTo>
                  <a:pt x="713679" y="260195"/>
                </a:lnTo>
                <a:cubicBezTo>
                  <a:pt x="721113" y="255239"/>
                  <a:pt x="729664" y="251645"/>
                  <a:pt x="735981" y="245327"/>
                </a:cubicBezTo>
                <a:cubicBezTo>
                  <a:pt x="740937" y="240371"/>
                  <a:pt x="744580" y="233593"/>
                  <a:pt x="750849" y="230458"/>
                </a:cubicBezTo>
                <a:cubicBezTo>
                  <a:pt x="764867" y="223449"/>
                  <a:pt x="782413" y="224283"/>
                  <a:pt x="795454" y="215590"/>
                </a:cubicBezTo>
                <a:cubicBezTo>
                  <a:pt x="864090" y="169835"/>
                  <a:pt x="779668" y="228220"/>
                  <a:pt x="832625" y="185853"/>
                </a:cubicBezTo>
                <a:cubicBezTo>
                  <a:pt x="839602" y="180272"/>
                  <a:pt x="847950" y="176566"/>
                  <a:pt x="854927" y="170985"/>
                </a:cubicBezTo>
                <a:cubicBezTo>
                  <a:pt x="860400" y="166607"/>
                  <a:pt x="863786" y="159723"/>
                  <a:pt x="869796" y="156117"/>
                </a:cubicBezTo>
                <a:cubicBezTo>
                  <a:pt x="876515" y="152085"/>
                  <a:pt x="884664" y="151161"/>
                  <a:pt x="892098" y="148683"/>
                </a:cubicBezTo>
                <a:cubicBezTo>
                  <a:pt x="902010" y="138771"/>
                  <a:pt x="908536" y="123379"/>
                  <a:pt x="921835" y="118946"/>
                </a:cubicBezTo>
                <a:cubicBezTo>
                  <a:pt x="945389" y="111095"/>
                  <a:pt x="945854" y="113113"/>
                  <a:pt x="966440" y="96644"/>
                </a:cubicBezTo>
                <a:cubicBezTo>
                  <a:pt x="971913" y="92265"/>
                  <a:pt x="975298" y="85381"/>
                  <a:pt x="981308" y="81775"/>
                </a:cubicBezTo>
                <a:cubicBezTo>
                  <a:pt x="989636" y="76778"/>
                  <a:pt x="1026867" y="68851"/>
                  <a:pt x="1033347" y="66907"/>
                </a:cubicBezTo>
                <a:cubicBezTo>
                  <a:pt x="1048359" y="62404"/>
                  <a:pt x="1063084" y="56995"/>
                  <a:pt x="1077952" y="52039"/>
                </a:cubicBezTo>
                <a:cubicBezTo>
                  <a:pt x="1085386" y="49561"/>
                  <a:pt x="1092435" y="45126"/>
                  <a:pt x="1100254" y="44605"/>
                </a:cubicBezTo>
                <a:lnTo>
                  <a:pt x="1211766" y="37171"/>
                </a:lnTo>
                <a:cubicBezTo>
                  <a:pt x="1231712" y="33181"/>
                  <a:pt x="1277376" y="25646"/>
                  <a:pt x="1293542" y="14868"/>
                </a:cubicBezTo>
                <a:lnTo>
                  <a:pt x="1315844" y="0"/>
                </a:lnTo>
                <a:cubicBezTo>
                  <a:pt x="1351644" y="3580"/>
                  <a:pt x="1391699" y="5143"/>
                  <a:pt x="1427357" y="14868"/>
                </a:cubicBezTo>
                <a:cubicBezTo>
                  <a:pt x="1427388" y="14876"/>
                  <a:pt x="1483098" y="33449"/>
                  <a:pt x="1494264" y="37171"/>
                </a:cubicBezTo>
                <a:lnTo>
                  <a:pt x="1516566" y="44605"/>
                </a:lnTo>
                <a:cubicBezTo>
                  <a:pt x="1558752" y="39332"/>
                  <a:pt x="1570684" y="40264"/>
                  <a:pt x="1605776" y="29736"/>
                </a:cubicBezTo>
                <a:cubicBezTo>
                  <a:pt x="1620788" y="25232"/>
                  <a:pt x="1650381" y="14868"/>
                  <a:pt x="1650381" y="14868"/>
                </a:cubicBezTo>
                <a:cubicBezTo>
                  <a:pt x="1679006" y="17730"/>
                  <a:pt x="1752634" y="24475"/>
                  <a:pt x="1784196" y="29736"/>
                </a:cubicBezTo>
                <a:cubicBezTo>
                  <a:pt x="1794274" y="31416"/>
                  <a:pt x="1803958" y="34954"/>
                  <a:pt x="1813932" y="37171"/>
                </a:cubicBezTo>
                <a:cubicBezTo>
                  <a:pt x="1827851" y="40264"/>
                  <a:pt x="1884009" y="51232"/>
                  <a:pt x="1895708" y="52039"/>
                </a:cubicBezTo>
                <a:cubicBezTo>
                  <a:pt x="1952622" y="55964"/>
                  <a:pt x="2009698" y="56995"/>
                  <a:pt x="2066693" y="59473"/>
                </a:cubicBezTo>
                <a:cubicBezTo>
                  <a:pt x="2159909" y="82777"/>
                  <a:pt x="2105783" y="72885"/>
                  <a:pt x="2230244" y="81775"/>
                </a:cubicBezTo>
                <a:cubicBezTo>
                  <a:pt x="2253800" y="89628"/>
                  <a:pt x="2254261" y="87608"/>
                  <a:pt x="2274849" y="104078"/>
                </a:cubicBezTo>
                <a:cubicBezTo>
                  <a:pt x="2280322" y="108456"/>
                  <a:pt x="2284245" y="114568"/>
                  <a:pt x="2289718" y="118946"/>
                </a:cubicBezTo>
                <a:cubicBezTo>
                  <a:pt x="2296695" y="124527"/>
                  <a:pt x="2305236" y="127999"/>
                  <a:pt x="2312020" y="133814"/>
                </a:cubicBezTo>
                <a:cubicBezTo>
                  <a:pt x="2322663" y="142937"/>
                  <a:pt x="2328458" y="159118"/>
                  <a:pt x="2341757" y="163551"/>
                </a:cubicBezTo>
                <a:cubicBezTo>
                  <a:pt x="2356625" y="168507"/>
                  <a:pt x="2371157" y="174618"/>
                  <a:pt x="2386361" y="178419"/>
                </a:cubicBezTo>
                <a:cubicBezTo>
                  <a:pt x="2396273" y="180897"/>
                  <a:pt x="2406312" y="182917"/>
                  <a:pt x="2416098" y="185853"/>
                </a:cubicBezTo>
                <a:cubicBezTo>
                  <a:pt x="2431110" y="190357"/>
                  <a:pt x="2445835" y="195766"/>
                  <a:pt x="2460703" y="200722"/>
                </a:cubicBezTo>
                <a:lnTo>
                  <a:pt x="2483005" y="208156"/>
                </a:lnTo>
                <a:lnTo>
                  <a:pt x="2505308" y="215590"/>
                </a:lnTo>
                <a:lnTo>
                  <a:pt x="2527610" y="223024"/>
                </a:lnTo>
                <a:cubicBezTo>
                  <a:pt x="2532566" y="227980"/>
                  <a:pt x="2536469" y="234286"/>
                  <a:pt x="2542479" y="237892"/>
                </a:cubicBezTo>
                <a:cubicBezTo>
                  <a:pt x="2549198" y="241924"/>
                  <a:pt x="2558662" y="240432"/>
                  <a:pt x="2564781" y="245327"/>
                </a:cubicBezTo>
                <a:cubicBezTo>
                  <a:pt x="2571758" y="250908"/>
                  <a:pt x="2573834" y="260845"/>
                  <a:pt x="2579649" y="267629"/>
                </a:cubicBezTo>
                <a:cubicBezTo>
                  <a:pt x="2588772" y="278272"/>
                  <a:pt x="2601610" y="285702"/>
                  <a:pt x="2609386" y="297366"/>
                </a:cubicBezTo>
                <a:cubicBezTo>
                  <a:pt x="2622981" y="317759"/>
                  <a:pt x="2634342" y="341120"/>
                  <a:pt x="2653991" y="356839"/>
                </a:cubicBezTo>
                <a:cubicBezTo>
                  <a:pt x="2660968" y="362420"/>
                  <a:pt x="2668859" y="366751"/>
                  <a:pt x="2676293" y="371707"/>
                </a:cubicBezTo>
                <a:cubicBezTo>
                  <a:pt x="2678771" y="379141"/>
                  <a:pt x="2679695" y="387290"/>
                  <a:pt x="2683727" y="394010"/>
                </a:cubicBezTo>
                <a:cubicBezTo>
                  <a:pt x="2690788" y="405778"/>
                  <a:pt x="2710770" y="416994"/>
                  <a:pt x="2720898" y="423746"/>
                </a:cubicBezTo>
                <a:cubicBezTo>
                  <a:pt x="2739580" y="479796"/>
                  <a:pt x="2714382" y="410717"/>
                  <a:pt x="2743200" y="468351"/>
                </a:cubicBezTo>
                <a:cubicBezTo>
                  <a:pt x="2746705" y="475360"/>
                  <a:pt x="2747130" y="483644"/>
                  <a:pt x="2750635" y="490653"/>
                </a:cubicBezTo>
                <a:cubicBezTo>
                  <a:pt x="2754631" y="498645"/>
                  <a:pt x="2761874" y="504791"/>
                  <a:pt x="2765503" y="512956"/>
                </a:cubicBezTo>
                <a:cubicBezTo>
                  <a:pt x="2771868" y="527278"/>
                  <a:pt x="2775415" y="542693"/>
                  <a:pt x="2780371" y="557561"/>
                </a:cubicBezTo>
                <a:lnTo>
                  <a:pt x="2795240" y="602166"/>
                </a:lnTo>
                <a:lnTo>
                  <a:pt x="2802674" y="624468"/>
                </a:lnTo>
                <a:cubicBezTo>
                  <a:pt x="2805152" y="639336"/>
                  <a:pt x="2806452" y="654450"/>
                  <a:pt x="2810108" y="669073"/>
                </a:cubicBezTo>
                <a:cubicBezTo>
                  <a:pt x="2813909" y="684278"/>
                  <a:pt x="2820020" y="698810"/>
                  <a:pt x="2824976" y="713678"/>
                </a:cubicBezTo>
                <a:lnTo>
                  <a:pt x="2847279" y="780585"/>
                </a:lnTo>
                <a:cubicBezTo>
                  <a:pt x="2874400" y="861943"/>
                  <a:pt x="2831142" y="738701"/>
                  <a:pt x="2869581" y="825190"/>
                </a:cubicBezTo>
                <a:cubicBezTo>
                  <a:pt x="2875946" y="839512"/>
                  <a:pt x="2884449" y="869795"/>
                  <a:pt x="2884449" y="869795"/>
                </a:cubicBezTo>
                <a:cubicBezTo>
                  <a:pt x="2881971" y="884663"/>
                  <a:pt x="2880285" y="899686"/>
                  <a:pt x="2877015" y="914400"/>
                </a:cubicBezTo>
                <a:cubicBezTo>
                  <a:pt x="2873417" y="930592"/>
                  <a:pt x="2869708" y="942574"/>
                  <a:pt x="2854713" y="951571"/>
                </a:cubicBezTo>
                <a:cubicBezTo>
                  <a:pt x="2847993" y="955603"/>
                  <a:pt x="2839844" y="956527"/>
                  <a:pt x="2832410" y="959005"/>
                </a:cubicBezTo>
                <a:cubicBezTo>
                  <a:pt x="2812586" y="1018476"/>
                  <a:pt x="2832410" y="944137"/>
                  <a:pt x="2832410" y="1003610"/>
                </a:cubicBezTo>
                <a:cubicBezTo>
                  <a:pt x="2832410" y="1025924"/>
                  <a:pt x="2829824" y="1107849"/>
                  <a:pt x="2810108" y="1137424"/>
                </a:cubicBezTo>
                <a:cubicBezTo>
                  <a:pt x="2804854" y="1145306"/>
                  <a:pt x="2790967" y="1169297"/>
                  <a:pt x="2780371" y="1174595"/>
                </a:cubicBezTo>
                <a:cubicBezTo>
                  <a:pt x="2766353" y="1181604"/>
                  <a:pt x="2751318" y="1187519"/>
                  <a:pt x="2735766" y="1189463"/>
                </a:cubicBezTo>
                <a:lnTo>
                  <a:pt x="2676293" y="1196897"/>
                </a:lnTo>
                <a:lnTo>
                  <a:pt x="2646557" y="1286107"/>
                </a:lnTo>
                <a:lnTo>
                  <a:pt x="2631688" y="1330712"/>
                </a:lnTo>
                <a:cubicBezTo>
                  <a:pt x="2622717" y="1375567"/>
                  <a:pt x="2628250" y="1355896"/>
                  <a:pt x="2616820" y="1390185"/>
                </a:cubicBezTo>
                <a:cubicBezTo>
                  <a:pt x="2615319" y="1399192"/>
                  <a:pt x="2610399" y="1443015"/>
                  <a:pt x="2601952" y="1457092"/>
                </a:cubicBezTo>
                <a:cubicBezTo>
                  <a:pt x="2598346" y="1463102"/>
                  <a:pt x="2592690" y="1467755"/>
                  <a:pt x="2587083" y="1471961"/>
                </a:cubicBezTo>
                <a:cubicBezTo>
                  <a:pt x="2546184" y="1502636"/>
                  <a:pt x="2554947" y="1497541"/>
                  <a:pt x="2520176" y="1509131"/>
                </a:cubicBezTo>
                <a:cubicBezTo>
                  <a:pt x="2494226" y="1535082"/>
                  <a:pt x="2511957" y="1521784"/>
                  <a:pt x="2460703" y="1538868"/>
                </a:cubicBezTo>
                <a:lnTo>
                  <a:pt x="2438400" y="1546302"/>
                </a:lnTo>
                <a:cubicBezTo>
                  <a:pt x="2433444" y="1561170"/>
                  <a:pt x="2438400" y="1585951"/>
                  <a:pt x="2423532" y="1590907"/>
                </a:cubicBezTo>
                <a:lnTo>
                  <a:pt x="2378927" y="1605775"/>
                </a:lnTo>
                <a:cubicBezTo>
                  <a:pt x="2371493" y="1608253"/>
                  <a:pt x="2364227" y="1611309"/>
                  <a:pt x="2356625" y="1613210"/>
                </a:cubicBezTo>
                <a:lnTo>
                  <a:pt x="2326888" y="1620644"/>
                </a:lnTo>
                <a:cubicBezTo>
                  <a:pt x="2362781" y="1656534"/>
                  <a:pt x="2319123" y="1610936"/>
                  <a:pt x="2356625" y="1657814"/>
                </a:cubicBezTo>
                <a:cubicBezTo>
                  <a:pt x="2361003" y="1663287"/>
                  <a:pt x="2367115" y="1667210"/>
                  <a:pt x="2371493" y="1672683"/>
                </a:cubicBezTo>
                <a:cubicBezTo>
                  <a:pt x="2408995" y="1719561"/>
                  <a:pt x="2365337" y="1673963"/>
                  <a:pt x="2401230" y="1709853"/>
                </a:cubicBezTo>
                <a:cubicBezTo>
                  <a:pt x="2403708" y="1717287"/>
                  <a:pt x="2405160" y="1725147"/>
                  <a:pt x="2408664" y="1732156"/>
                </a:cubicBezTo>
                <a:cubicBezTo>
                  <a:pt x="2418041" y="1750910"/>
                  <a:pt x="2424572" y="1755498"/>
                  <a:pt x="2438400" y="1769327"/>
                </a:cubicBezTo>
                <a:cubicBezTo>
                  <a:pt x="2440878" y="1776761"/>
                  <a:pt x="2442330" y="1784620"/>
                  <a:pt x="2445835" y="1791629"/>
                </a:cubicBezTo>
                <a:cubicBezTo>
                  <a:pt x="2455213" y="1810385"/>
                  <a:pt x="2461742" y="1814970"/>
                  <a:pt x="2475571" y="1828800"/>
                </a:cubicBezTo>
                <a:cubicBezTo>
                  <a:pt x="2489785" y="1871442"/>
                  <a:pt x="2473382" y="1833315"/>
                  <a:pt x="2497874" y="1865971"/>
                </a:cubicBezTo>
                <a:cubicBezTo>
                  <a:pt x="2508596" y="1880266"/>
                  <a:pt x="2527610" y="1910575"/>
                  <a:pt x="2527610" y="1910575"/>
                </a:cubicBezTo>
                <a:cubicBezTo>
                  <a:pt x="2530088" y="1918009"/>
                  <a:pt x="2531012" y="1926158"/>
                  <a:pt x="2535044" y="1932878"/>
                </a:cubicBezTo>
                <a:cubicBezTo>
                  <a:pt x="2538650" y="1938888"/>
                  <a:pt x="2546778" y="1941477"/>
                  <a:pt x="2549913" y="1947746"/>
                </a:cubicBezTo>
                <a:cubicBezTo>
                  <a:pt x="2556922" y="1961764"/>
                  <a:pt x="2559825" y="1977483"/>
                  <a:pt x="2564781" y="1992351"/>
                </a:cubicBezTo>
                <a:lnTo>
                  <a:pt x="2594518" y="2081561"/>
                </a:lnTo>
                <a:lnTo>
                  <a:pt x="2624254" y="2170771"/>
                </a:lnTo>
                <a:lnTo>
                  <a:pt x="2639122" y="2215375"/>
                </a:lnTo>
                <a:cubicBezTo>
                  <a:pt x="2641600" y="2222809"/>
                  <a:pt x="2642210" y="2231158"/>
                  <a:pt x="2646557" y="2237678"/>
                </a:cubicBezTo>
                <a:lnTo>
                  <a:pt x="2661425" y="2259980"/>
                </a:lnTo>
                <a:cubicBezTo>
                  <a:pt x="2666381" y="2274848"/>
                  <a:pt x="2667600" y="2291544"/>
                  <a:pt x="2676293" y="2304585"/>
                </a:cubicBezTo>
                <a:cubicBezTo>
                  <a:pt x="2695818" y="2333874"/>
                  <a:pt x="2695415" y="2329032"/>
                  <a:pt x="2706030" y="2371492"/>
                </a:cubicBezTo>
                <a:cubicBezTo>
                  <a:pt x="2708508" y="2381404"/>
                  <a:pt x="2710657" y="2391405"/>
                  <a:pt x="2713464" y="2401229"/>
                </a:cubicBezTo>
                <a:cubicBezTo>
                  <a:pt x="2715617" y="2408764"/>
                  <a:pt x="2718997" y="2415929"/>
                  <a:pt x="2720898" y="2423531"/>
                </a:cubicBezTo>
                <a:cubicBezTo>
                  <a:pt x="2723963" y="2435789"/>
                  <a:pt x="2725267" y="2448444"/>
                  <a:pt x="2728332" y="2460702"/>
                </a:cubicBezTo>
                <a:cubicBezTo>
                  <a:pt x="2730233" y="2468304"/>
                  <a:pt x="2733613" y="2475470"/>
                  <a:pt x="2735766" y="2483005"/>
                </a:cubicBezTo>
                <a:cubicBezTo>
                  <a:pt x="2738573" y="2492829"/>
                  <a:pt x="2740393" y="2502917"/>
                  <a:pt x="2743200" y="2512741"/>
                </a:cubicBezTo>
                <a:cubicBezTo>
                  <a:pt x="2745353" y="2520276"/>
                  <a:pt x="2748734" y="2527441"/>
                  <a:pt x="2750635" y="2535044"/>
                </a:cubicBezTo>
                <a:cubicBezTo>
                  <a:pt x="2753700" y="2547302"/>
                  <a:pt x="2754744" y="2560024"/>
                  <a:pt x="2758069" y="2572214"/>
                </a:cubicBezTo>
                <a:cubicBezTo>
                  <a:pt x="2762193" y="2587334"/>
                  <a:pt x="2767981" y="2601951"/>
                  <a:pt x="2772937" y="2616819"/>
                </a:cubicBezTo>
                <a:cubicBezTo>
                  <a:pt x="2775415" y="2624253"/>
                  <a:pt x="2778470" y="2631520"/>
                  <a:pt x="2780371" y="2639122"/>
                </a:cubicBezTo>
                <a:cubicBezTo>
                  <a:pt x="2782849" y="2649034"/>
                  <a:pt x="2784869" y="2659072"/>
                  <a:pt x="2787805" y="2668858"/>
                </a:cubicBezTo>
                <a:cubicBezTo>
                  <a:pt x="2792309" y="2683870"/>
                  <a:pt x="2797718" y="2698595"/>
                  <a:pt x="2802674" y="2713463"/>
                </a:cubicBezTo>
                <a:cubicBezTo>
                  <a:pt x="2805152" y="2720897"/>
                  <a:pt x="2808207" y="2728164"/>
                  <a:pt x="2810108" y="2735766"/>
                </a:cubicBezTo>
                <a:cubicBezTo>
                  <a:pt x="2812586" y="2745678"/>
                  <a:pt x="2815326" y="2755528"/>
                  <a:pt x="2817542" y="2765502"/>
                </a:cubicBezTo>
                <a:cubicBezTo>
                  <a:pt x="2820283" y="2777837"/>
                  <a:pt x="2821651" y="2790483"/>
                  <a:pt x="2824976" y="2802673"/>
                </a:cubicBezTo>
                <a:cubicBezTo>
                  <a:pt x="2829100" y="2817793"/>
                  <a:pt x="2834888" y="2832410"/>
                  <a:pt x="2839844" y="2847278"/>
                </a:cubicBezTo>
                <a:cubicBezTo>
                  <a:pt x="2842322" y="2854712"/>
                  <a:pt x="2845378" y="2861978"/>
                  <a:pt x="2847279" y="2869580"/>
                </a:cubicBezTo>
                <a:cubicBezTo>
                  <a:pt x="2870519" y="2962545"/>
                  <a:pt x="2840817" y="2846962"/>
                  <a:pt x="2862147" y="2921619"/>
                </a:cubicBezTo>
                <a:cubicBezTo>
                  <a:pt x="2864954" y="2931443"/>
                  <a:pt x="2866774" y="2941532"/>
                  <a:pt x="2869581" y="2951356"/>
                </a:cubicBezTo>
                <a:cubicBezTo>
                  <a:pt x="2871734" y="2958891"/>
                  <a:pt x="2875114" y="2966056"/>
                  <a:pt x="2877015" y="2973658"/>
                </a:cubicBezTo>
                <a:cubicBezTo>
                  <a:pt x="2880080" y="2985916"/>
                  <a:pt x="2881124" y="2998639"/>
                  <a:pt x="2884449" y="3010829"/>
                </a:cubicBezTo>
                <a:cubicBezTo>
                  <a:pt x="2888573" y="3025949"/>
                  <a:pt x="2895517" y="3040229"/>
                  <a:pt x="2899318" y="3055434"/>
                </a:cubicBezTo>
                <a:cubicBezTo>
                  <a:pt x="2910553" y="3100377"/>
                  <a:pt x="2903520" y="3075475"/>
                  <a:pt x="2921620" y="3129775"/>
                </a:cubicBezTo>
                <a:lnTo>
                  <a:pt x="2929054" y="3152078"/>
                </a:lnTo>
                <a:cubicBezTo>
                  <a:pt x="2931532" y="3159512"/>
                  <a:pt x="2934587" y="3166778"/>
                  <a:pt x="2936488" y="3174380"/>
                </a:cubicBezTo>
                <a:lnTo>
                  <a:pt x="2958791" y="3263590"/>
                </a:lnTo>
                <a:cubicBezTo>
                  <a:pt x="2961269" y="3273502"/>
                  <a:pt x="2964221" y="3283308"/>
                  <a:pt x="2966225" y="3293327"/>
                </a:cubicBezTo>
                <a:cubicBezTo>
                  <a:pt x="2972121" y="3322808"/>
                  <a:pt x="2979563" y="3363080"/>
                  <a:pt x="2988527" y="3389971"/>
                </a:cubicBezTo>
                <a:cubicBezTo>
                  <a:pt x="2999736" y="3423594"/>
                  <a:pt x="3004088" y="3432848"/>
                  <a:pt x="3010830" y="3464312"/>
                </a:cubicBezTo>
                <a:cubicBezTo>
                  <a:pt x="3036138" y="3582417"/>
                  <a:pt x="3016158" y="3500493"/>
                  <a:pt x="3033132" y="3568390"/>
                </a:cubicBezTo>
                <a:cubicBezTo>
                  <a:pt x="3035610" y="3590692"/>
                  <a:pt x="3037393" y="3613083"/>
                  <a:pt x="3040566" y="3635297"/>
                </a:cubicBezTo>
                <a:cubicBezTo>
                  <a:pt x="3043713" y="3657327"/>
                  <a:pt x="3050022" y="3680555"/>
                  <a:pt x="3055435" y="3702205"/>
                </a:cubicBezTo>
                <a:cubicBezTo>
                  <a:pt x="3057913" y="3724507"/>
                  <a:pt x="3061589" y="3746709"/>
                  <a:pt x="3062869" y="3769112"/>
                </a:cubicBezTo>
                <a:cubicBezTo>
                  <a:pt x="3075948" y="3997998"/>
                  <a:pt x="3062867" y="3895471"/>
                  <a:pt x="3077737" y="4051610"/>
                </a:cubicBezTo>
                <a:cubicBezTo>
                  <a:pt x="3095839" y="4241687"/>
                  <a:pt x="3075178" y="4013722"/>
                  <a:pt x="3092605" y="4170556"/>
                </a:cubicBezTo>
                <a:cubicBezTo>
                  <a:pt x="3103671" y="4270149"/>
                  <a:pt x="3095315" y="4226689"/>
                  <a:pt x="3107474" y="4311805"/>
                </a:cubicBezTo>
                <a:cubicBezTo>
                  <a:pt x="3135143" y="4505495"/>
                  <a:pt x="3096731" y="4227106"/>
                  <a:pt x="3122342" y="4393580"/>
                </a:cubicBezTo>
                <a:cubicBezTo>
                  <a:pt x="3125380" y="4413326"/>
                  <a:pt x="3126812" y="4433295"/>
                  <a:pt x="3129776" y="4453053"/>
                </a:cubicBezTo>
                <a:cubicBezTo>
                  <a:pt x="3134248" y="4482866"/>
                  <a:pt x="3140380" y="4512419"/>
                  <a:pt x="3144644" y="4542263"/>
                </a:cubicBezTo>
                <a:cubicBezTo>
                  <a:pt x="3166224" y="4693306"/>
                  <a:pt x="3138864" y="4504688"/>
                  <a:pt x="3159513" y="4638907"/>
                </a:cubicBezTo>
                <a:cubicBezTo>
                  <a:pt x="3167866" y="4693204"/>
                  <a:pt x="3165109" y="4684556"/>
                  <a:pt x="3174381" y="4735551"/>
                </a:cubicBezTo>
                <a:cubicBezTo>
                  <a:pt x="3182919" y="4782511"/>
                  <a:pt x="3181947" y="4766212"/>
                  <a:pt x="3189249" y="4817327"/>
                </a:cubicBezTo>
                <a:cubicBezTo>
                  <a:pt x="3211593" y="4973738"/>
                  <a:pt x="3176542" y="4755957"/>
                  <a:pt x="3211552" y="4966010"/>
                </a:cubicBezTo>
                <a:cubicBezTo>
                  <a:pt x="3214030" y="4980878"/>
                  <a:pt x="3217321" y="4995633"/>
                  <a:pt x="3218986" y="5010614"/>
                </a:cubicBezTo>
                <a:lnTo>
                  <a:pt x="3233854" y="5144429"/>
                </a:lnTo>
                <a:cubicBezTo>
                  <a:pt x="3231376" y="5179122"/>
                  <a:pt x="3234856" y="5214764"/>
                  <a:pt x="3226420" y="5248507"/>
                </a:cubicBezTo>
                <a:cubicBezTo>
                  <a:pt x="3224253" y="5257175"/>
                  <a:pt x="3213053" y="5263375"/>
                  <a:pt x="3204118" y="5263375"/>
                </a:cubicBezTo>
                <a:cubicBezTo>
                  <a:pt x="3188445" y="5263375"/>
                  <a:pt x="3174381" y="5253463"/>
                  <a:pt x="3159513" y="5248507"/>
                </a:cubicBezTo>
                <a:cubicBezTo>
                  <a:pt x="3127519" y="5237843"/>
                  <a:pt x="3144810" y="5242973"/>
                  <a:pt x="3107474" y="5233639"/>
                </a:cubicBezTo>
                <a:cubicBezTo>
                  <a:pt x="3071965" y="5127116"/>
                  <a:pt x="3100155" y="5225384"/>
                  <a:pt x="3085171" y="5010614"/>
                </a:cubicBezTo>
                <a:cubicBezTo>
                  <a:pt x="3081876" y="4963386"/>
                  <a:pt x="3074589" y="4916514"/>
                  <a:pt x="3070303" y="4869366"/>
                </a:cubicBezTo>
                <a:cubicBezTo>
                  <a:pt x="3067825" y="4842107"/>
                  <a:pt x="3064891" y="4814886"/>
                  <a:pt x="3062869" y="4787590"/>
                </a:cubicBezTo>
                <a:cubicBezTo>
                  <a:pt x="3059934" y="4747973"/>
                  <a:pt x="3060363" y="4708063"/>
                  <a:pt x="3055435" y="4668644"/>
                </a:cubicBezTo>
                <a:cubicBezTo>
                  <a:pt x="3052900" y="4648367"/>
                  <a:pt x="3044573" y="4629209"/>
                  <a:pt x="3040566" y="4609171"/>
                </a:cubicBezTo>
                <a:cubicBezTo>
                  <a:pt x="3032834" y="4570508"/>
                  <a:pt x="3032039" y="4568611"/>
                  <a:pt x="3025698" y="4527395"/>
                </a:cubicBezTo>
                <a:cubicBezTo>
                  <a:pt x="3023034" y="4510076"/>
                  <a:pt x="3020311" y="4492758"/>
                  <a:pt x="3018264" y="4475356"/>
                </a:cubicBezTo>
                <a:cubicBezTo>
                  <a:pt x="3015354" y="4450622"/>
                  <a:pt x="3013437" y="4425781"/>
                  <a:pt x="3010830" y="4401014"/>
                </a:cubicBezTo>
                <a:cubicBezTo>
                  <a:pt x="3008481" y="4378698"/>
                  <a:pt x="3006018" y="4356393"/>
                  <a:pt x="3003396" y="4334107"/>
                </a:cubicBezTo>
                <a:cubicBezTo>
                  <a:pt x="3001062" y="4314265"/>
                  <a:pt x="2998999" y="4294380"/>
                  <a:pt x="2995961" y="4274634"/>
                </a:cubicBezTo>
                <a:cubicBezTo>
                  <a:pt x="2984998" y="4203379"/>
                  <a:pt x="2993758" y="4265822"/>
                  <a:pt x="2981093" y="4215161"/>
                </a:cubicBezTo>
                <a:cubicBezTo>
                  <a:pt x="2978028" y="4202903"/>
                  <a:pt x="2976724" y="4190248"/>
                  <a:pt x="2973659" y="4177990"/>
                </a:cubicBezTo>
                <a:cubicBezTo>
                  <a:pt x="2948823" y="4078646"/>
                  <a:pt x="2986602" y="4251105"/>
                  <a:pt x="2958791" y="4125951"/>
                </a:cubicBezTo>
                <a:cubicBezTo>
                  <a:pt x="2951774" y="4094376"/>
                  <a:pt x="2947800" y="4069702"/>
                  <a:pt x="2943922" y="4036741"/>
                </a:cubicBezTo>
                <a:cubicBezTo>
                  <a:pt x="2941012" y="4012008"/>
                  <a:pt x="2939238" y="3987152"/>
                  <a:pt x="2936488" y="3962400"/>
                </a:cubicBezTo>
                <a:cubicBezTo>
                  <a:pt x="2930598" y="3909386"/>
                  <a:pt x="2921547" y="3850377"/>
                  <a:pt x="2914186" y="3798849"/>
                </a:cubicBezTo>
                <a:cubicBezTo>
                  <a:pt x="2911708" y="3781503"/>
                  <a:pt x="2910188" y="3763992"/>
                  <a:pt x="2906752" y="3746810"/>
                </a:cubicBezTo>
                <a:cubicBezTo>
                  <a:pt x="2888389" y="3654992"/>
                  <a:pt x="2910907" y="3769660"/>
                  <a:pt x="2891883" y="3665034"/>
                </a:cubicBezTo>
                <a:cubicBezTo>
                  <a:pt x="2883476" y="3618796"/>
                  <a:pt x="2885840" y="3632034"/>
                  <a:pt x="2869581" y="3583258"/>
                </a:cubicBezTo>
                <a:lnTo>
                  <a:pt x="2862147" y="3560956"/>
                </a:lnTo>
                <a:cubicBezTo>
                  <a:pt x="2859669" y="3553522"/>
                  <a:pt x="2860254" y="3544194"/>
                  <a:pt x="2854713" y="3538653"/>
                </a:cubicBezTo>
                <a:lnTo>
                  <a:pt x="2839844" y="3523785"/>
                </a:lnTo>
                <a:lnTo>
                  <a:pt x="2824976" y="3479180"/>
                </a:lnTo>
                <a:cubicBezTo>
                  <a:pt x="2822498" y="3471746"/>
                  <a:pt x="2819442" y="3464480"/>
                  <a:pt x="2817542" y="3456878"/>
                </a:cubicBezTo>
                <a:cubicBezTo>
                  <a:pt x="2815064" y="3446966"/>
                  <a:pt x="2813044" y="3436927"/>
                  <a:pt x="2810108" y="3427141"/>
                </a:cubicBezTo>
                <a:cubicBezTo>
                  <a:pt x="2805605" y="3412129"/>
                  <a:pt x="2799042" y="3397741"/>
                  <a:pt x="2795240" y="3382536"/>
                </a:cubicBezTo>
                <a:cubicBezTo>
                  <a:pt x="2771984" y="3289526"/>
                  <a:pt x="2801712" y="3405192"/>
                  <a:pt x="2780371" y="3330497"/>
                </a:cubicBezTo>
                <a:cubicBezTo>
                  <a:pt x="2777564" y="3320673"/>
                  <a:pt x="2775153" y="3310735"/>
                  <a:pt x="2772937" y="3300761"/>
                </a:cubicBezTo>
                <a:cubicBezTo>
                  <a:pt x="2766875" y="3273482"/>
                  <a:pt x="2765838" y="3259748"/>
                  <a:pt x="2758069" y="3233853"/>
                </a:cubicBezTo>
                <a:cubicBezTo>
                  <a:pt x="2753565" y="3218842"/>
                  <a:pt x="2748156" y="3204117"/>
                  <a:pt x="2743200" y="3189249"/>
                </a:cubicBezTo>
                <a:lnTo>
                  <a:pt x="2706030" y="3077736"/>
                </a:lnTo>
                <a:lnTo>
                  <a:pt x="2698596" y="3055434"/>
                </a:lnTo>
                <a:cubicBezTo>
                  <a:pt x="2696118" y="3048000"/>
                  <a:pt x="2693062" y="3040734"/>
                  <a:pt x="2691161" y="3033131"/>
                </a:cubicBezTo>
                <a:cubicBezTo>
                  <a:pt x="2688683" y="3023219"/>
                  <a:pt x="2685943" y="3013369"/>
                  <a:pt x="2683727" y="3003395"/>
                </a:cubicBezTo>
                <a:cubicBezTo>
                  <a:pt x="2680986" y="2991060"/>
                  <a:pt x="2679358" y="2978482"/>
                  <a:pt x="2676293" y="2966224"/>
                </a:cubicBezTo>
                <a:cubicBezTo>
                  <a:pt x="2674392" y="2958622"/>
                  <a:pt x="2670921" y="2951482"/>
                  <a:pt x="2668859" y="2943922"/>
                </a:cubicBezTo>
                <a:cubicBezTo>
                  <a:pt x="2663482" y="2924208"/>
                  <a:pt x="2657998" y="2904487"/>
                  <a:pt x="2653991" y="2884449"/>
                </a:cubicBezTo>
                <a:cubicBezTo>
                  <a:pt x="2650001" y="2864498"/>
                  <a:pt x="2642469" y="2818844"/>
                  <a:pt x="2631688" y="2802673"/>
                </a:cubicBezTo>
                <a:lnTo>
                  <a:pt x="2616820" y="2780371"/>
                </a:lnTo>
                <a:cubicBezTo>
                  <a:pt x="2614342" y="2772937"/>
                  <a:pt x="2611086" y="2765718"/>
                  <a:pt x="2609386" y="2758068"/>
                </a:cubicBezTo>
                <a:cubicBezTo>
                  <a:pt x="2606116" y="2743354"/>
                  <a:pt x="2604648" y="2728293"/>
                  <a:pt x="2601952" y="2713463"/>
                </a:cubicBezTo>
                <a:cubicBezTo>
                  <a:pt x="2599692" y="2701031"/>
                  <a:pt x="2597259" y="2688627"/>
                  <a:pt x="2594518" y="2676292"/>
                </a:cubicBezTo>
                <a:cubicBezTo>
                  <a:pt x="2592301" y="2666318"/>
                  <a:pt x="2589300" y="2656530"/>
                  <a:pt x="2587083" y="2646556"/>
                </a:cubicBezTo>
                <a:cubicBezTo>
                  <a:pt x="2584342" y="2634221"/>
                  <a:pt x="2582490" y="2621697"/>
                  <a:pt x="2579649" y="2609385"/>
                </a:cubicBezTo>
                <a:cubicBezTo>
                  <a:pt x="2575054" y="2589474"/>
                  <a:pt x="2568788" y="2569950"/>
                  <a:pt x="2564781" y="2549912"/>
                </a:cubicBezTo>
                <a:cubicBezTo>
                  <a:pt x="2562303" y="2537522"/>
                  <a:pt x="2560672" y="2524931"/>
                  <a:pt x="2557347" y="2512741"/>
                </a:cubicBezTo>
                <a:cubicBezTo>
                  <a:pt x="2557332" y="2512685"/>
                  <a:pt x="2538770" y="2457013"/>
                  <a:pt x="2535044" y="2445834"/>
                </a:cubicBezTo>
                <a:lnTo>
                  <a:pt x="2512742" y="2378927"/>
                </a:lnTo>
                <a:cubicBezTo>
                  <a:pt x="2510264" y="2371493"/>
                  <a:pt x="2509655" y="2363144"/>
                  <a:pt x="2505308" y="2356624"/>
                </a:cubicBezTo>
                <a:cubicBezTo>
                  <a:pt x="2500352" y="2349190"/>
                  <a:pt x="2494436" y="2342313"/>
                  <a:pt x="2490440" y="2334322"/>
                </a:cubicBezTo>
                <a:cubicBezTo>
                  <a:pt x="2484192" y="2321826"/>
                  <a:pt x="2479146" y="2294199"/>
                  <a:pt x="2475571" y="2282283"/>
                </a:cubicBezTo>
                <a:cubicBezTo>
                  <a:pt x="2471068" y="2267271"/>
                  <a:pt x="2465659" y="2252546"/>
                  <a:pt x="2460703" y="2237678"/>
                </a:cubicBezTo>
                <a:cubicBezTo>
                  <a:pt x="2458225" y="2230244"/>
                  <a:pt x="2457616" y="2221895"/>
                  <a:pt x="2453269" y="2215375"/>
                </a:cubicBezTo>
                <a:lnTo>
                  <a:pt x="2438400" y="2193073"/>
                </a:lnTo>
                <a:lnTo>
                  <a:pt x="2423532" y="2148468"/>
                </a:lnTo>
                <a:cubicBezTo>
                  <a:pt x="2421054" y="2141034"/>
                  <a:pt x="2421639" y="2131707"/>
                  <a:pt x="2416098" y="2126166"/>
                </a:cubicBezTo>
                <a:lnTo>
                  <a:pt x="2401230" y="2111297"/>
                </a:lnTo>
                <a:lnTo>
                  <a:pt x="2386361" y="2066692"/>
                </a:lnTo>
                <a:cubicBezTo>
                  <a:pt x="2378508" y="2043135"/>
                  <a:pt x="2380530" y="2042677"/>
                  <a:pt x="2364059" y="2022088"/>
                </a:cubicBezTo>
                <a:cubicBezTo>
                  <a:pt x="2359681" y="2016615"/>
                  <a:pt x="2354147" y="2012175"/>
                  <a:pt x="2349191" y="2007219"/>
                </a:cubicBezTo>
                <a:cubicBezTo>
                  <a:pt x="2346713" y="1999785"/>
                  <a:pt x="2346312" y="1991293"/>
                  <a:pt x="2341757" y="1984917"/>
                </a:cubicBezTo>
                <a:cubicBezTo>
                  <a:pt x="2333609" y="1973510"/>
                  <a:pt x="2319796" y="1966844"/>
                  <a:pt x="2312020" y="1955180"/>
                </a:cubicBezTo>
                <a:cubicBezTo>
                  <a:pt x="2307064" y="1947746"/>
                  <a:pt x="2302733" y="1939855"/>
                  <a:pt x="2297152" y="1932878"/>
                </a:cubicBezTo>
                <a:cubicBezTo>
                  <a:pt x="2292773" y="1927405"/>
                  <a:pt x="2288293" y="1921616"/>
                  <a:pt x="2282283" y="1918010"/>
                </a:cubicBezTo>
                <a:cubicBezTo>
                  <a:pt x="2227319" y="1885031"/>
                  <a:pt x="2294077" y="1940824"/>
                  <a:pt x="2237679" y="1895707"/>
                </a:cubicBezTo>
                <a:cubicBezTo>
                  <a:pt x="2232206" y="1891329"/>
                  <a:pt x="2228283" y="1885217"/>
                  <a:pt x="2222810" y="1880839"/>
                </a:cubicBezTo>
                <a:cubicBezTo>
                  <a:pt x="2215833" y="1875258"/>
                  <a:pt x="2207292" y="1871786"/>
                  <a:pt x="2200508" y="1865971"/>
                </a:cubicBezTo>
                <a:cubicBezTo>
                  <a:pt x="2189865" y="1856848"/>
                  <a:pt x="2182435" y="1844010"/>
                  <a:pt x="2170771" y="1836234"/>
                </a:cubicBezTo>
                <a:cubicBezTo>
                  <a:pt x="2163337" y="1831278"/>
                  <a:pt x="2155446" y="1826947"/>
                  <a:pt x="2148469" y="1821366"/>
                </a:cubicBezTo>
                <a:cubicBezTo>
                  <a:pt x="2142996" y="1816987"/>
                  <a:pt x="2139610" y="1810103"/>
                  <a:pt x="2133600" y="1806497"/>
                </a:cubicBezTo>
                <a:cubicBezTo>
                  <a:pt x="2126881" y="1802465"/>
                  <a:pt x="2118307" y="1802567"/>
                  <a:pt x="2111298" y="1799063"/>
                </a:cubicBezTo>
                <a:cubicBezTo>
                  <a:pt x="2103307" y="1795067"/>
                  <a:pt x="2096987" y="1788191"/>
                  <a:pt x="2088996" y="1784195"/>
                </a:cubicBezTo>
                <a:cubicBezTo>
                  <a:pt x="2081987" y="1780691"/>
                  <a:pt x="2074228" y="1778914"/>
                  <a:pt x="2066693" y="1776761"/>
                </a:cubicBezTo>
                <a:cubicBezTo>
                  <a:pt x="2056869" y="1773954"/>
                  <a:pt x="2046976" y="1771331"/>
                  <a:pt x="2036957" y="1769327"/>
                </a:cubicBezTo>
                <a:cubicBezTo>
                  <a:pt x="1996775" y="1761290"/>
                  <a:pt x="1997146" y="1764817"/>
                  <a:pt x="1962615" y="1754458"/>
                </a:cubicBezTo>
                <a:cubicBezTo>
                  <a:pt x="1947603" y="1749955"/>
                  <a:pt x="1933215" y="1743391"/>
                  <a:pt x="1918010" y="1739590"/>
                </a:cubicBezTo>
                <a:cubicBezTo>
                  <a:pt x="1825053" y="1716351"/>
                  <a:pt x="1940626" y="1746052"/>
                  <a:pt x="1865971" y="1724722"/>
                </a:cubicBezTo>
                <a:cubicBezTo>
                  <a:pt x="1856147" y="1721915"/>
                  <a:pt x="1846021" y="1720224"/>
                  <a:pt x="1836235" y="1717288"/>
                </a:cubicBezTo>
                <a:cubicBezTo>
                  <a:pt x="1821223" y="1712784"/>
                  <a:pt x="1806498" y="1707375"/>
                  <a:pt x="1791630" y="1702419"/>
                </a:cubicBezTo>
                <a:lnTo>
                  <a:pt x="1769327" y="1694985"/>
                </a:lnTo>
                <a:cubicBezTo>
                  <a:pt x="1711684" y="1656557"/>
                  <a:pt x="1741672" y="1670899"/>
                  <a:pt x="1680118" y="1650380"/>
                </a:cubicBezTo>
                <a:lnTo>
                  <a:pt x="1657815" y="1642946"/>
                </a:lnTo>
                <a:lnTo>
                  <a:pt x="1635513" y="1635512"/>
                </a:lnTo>
                <a:cubicBezTo>
                  <a:pt x="1630557" y="1630556"/>
                  <a:pt x="1627517" y="1622019"/>
                  <a:pt x="1620644" y="1620644"/>
                </a:cubicBezTo>
                <a:cubicBezTo>
                  <a:pt x="1598281" y="1616171"/>
                  <a:pt x="1593094" y="1638355"/>
                  <a:pt x="1583474" y="1650380"/>
                </a:cubicBezTo>
                <a:cubicBezTo>
                  <a:pt x="1574951" y="1661033"/>
                  <a:pt x="1558295" y="1674787"/>
                  <a:pt x="1546303" y="1680117"/>
                </a:cubicBezTo>
                <a:cubicBezTo>
                  <a:pt x="1531981" y="1686482"/>
                  <a:pt x="1516566" y="1690029"/>
                  <a:pt x="1501698" y="1694985"/>
                </a:cubicBezTo>
                <a:lnTo>
                  <a:pt x="1479396" y="1702419"/>
                </a:lnTo>
                <a:cubicBezTo>
                  <a:pt x="1453445" y="1728370"/>
                  <a:pt x="1471177" y="1715071"/>
                  <a:pt x="1419922" y="1732156"/>
                </a:cubicBezTo>
                <a:cubicBezTo>
                  <a:pt x="1398664" y="1739242"/>
                  <a:pt x="1391223" y="1742356"/>
                  <a:pt x="1367883" y="1747024"/>
                </a:cubicBezTo>
                <a:cubicBezTo>
                  <a:pt x="1353103" y="1749980"/>
                  <a:pt x="1338147" y="1751980"/>
                  <a:pt x="1323279" y="1754458"/>
                </a:cubicBezTo>
                <a:cubicBezTo>
                  <a:pt x="1314415" y="1751503"/>
                  <a:pt x="1278419" y="1738872"/>
                  <a:pt x="1271240" y="1739590"/>
                </a:cubicBezTo>
                <a:cubicBezTo>
                  <a:pt x="1255645" y="1741149"/>
                  <a:pt x="1226635" y="1754458"/>
                  <a:pt x="1226635" y="1754458"/>
                </a:cubicBezTo>
                <a:cubicBezTo>
                  <a:pt x="1221679" y="1759414"/>
                  <a:pt x="1217776" y="1765721"/>
                  <a:pt x="1211766" y="1769327"/>
                </a:cubicBezTo>
                <a:cubicBezTo>
                  <a:pt x="1205047" y="1773359"/>
                  <a:pt x="1197300" y="1776761"/>
                  <a:pt x="1189464" y="1776761"/>
                </a:cubicBezTo>
                <a:cubicBezTo>
                  <a:pt x="1142316" y="1776761"/>
                  <a:pt x="1095298" y="1771805"/>
                  <a:pt x="1048215" y="1769327"/>
                </a:cubicBezTo>
                <a:cubicBezTo>
                  <a:pt x="988739" y="1749499"/>
                  <a:pt x="1058131" y="1779241"/>
                  <a:pt x="1018479" y="1739590"/>
                </a:cubicBezTo>
                <a:cubicBezTo>
                  <a:pt x="1012938" y="1734049"/>
                  <a:pt x="1003610" y="1734634"/>
                  <a:pt x="996176" y="1732156"/>
                </a:cubicBezTo>
                <a:cubicBezTo>
                  <a:pt x="986264" y="1717288"/>
                  <a:pt x="979076" y="1700187"/>
                  <a:pt x="966440" y="1687551"/>
                </a:cubicBezTo>
                <a:cubicBezTo>
                  <a:pt x="951702" y="1672813"/>
                  <a:pt x="930893" y="1655892"/>
                  <a:pt x="921835" y="1635512"/>
                </a:cubicBezTo>
                <a:cubicBezTo>
                  <a:pt x="915470" y="1621190"/>
                  <a:pt x="911922" y="1605775"/>
                  <a:pt x="906966" y="1590907"/>
                </a:cubicBezTo>
                <a:cubicBezTo>
                  <a:pt x="904488" y="1583473"/>
                  <a:pt x="903879" y="1575125"/>
                  <a:pt x="899532" y="1568605"/>
                </a:cubicBezTo>
                <a:lnTo>
                  <a:pt x="884664" y="1546302"/>
                </a:lnTo>
                <a:cubicBezTo>
                  <a:pt x="874512" y="1505696"/>
                  <a:pt x="870795" y="1492830"/>
                  <a:pt x="862361" y="1442224"/>
                </a:cubicBezTo>
                <a:cubicBezTo>
                  <a:pt x="857405" y="1412487"/>
                  <a:pt x="853405" y="1382575"/>
                  <a:pt x="847493" y="1353014"/>
                </a:cubicBezTo>
                <a:cubicBezTo>
                  <a:pt x="842537" y="1328234"/>
                  <a:pt x="840616" y="1302647"/>
                  <a:pt x="832625" y="1278673"/>
                </a:cubicBezTo>
                <a:cubicBezTo>
                  <a:pt x="830147" y="1271239"/>
                  <a:pt x="829223" y="1263090"/>
                  <a:pt x="825191" y="1256371"/>
                </a:cubicBezTo>
                <a:cubicBezTo>
                  <a:pt x="819574" y="1247009"/>
                  <a:pt x="796308" y="1230318"/>
                  <a:pt x="788020" y="1226634"/>
                </a:cubicBezTo>
                <a:cubicBezTo>
                  <a:pt x="773698" y="1220269"/>
                  <a:pt x="743415" y="1211766"/>
                  <a:pt x="743415" y="1211766"/>
                </a:cubicBezTo>
                <a:cubicBezTo>
                  <a:pt x="718635" y="1214244"/>
                  <a:pt x="693978" y="1219200"/>
                  <a:pt x="669074" y="1219200"/>
                </a:cubicBezTo>
                <a:cubicBezTo>
                  <a:pt x="659501" y="1219200"/>
                  <a:pt x="584952" y="1206418"/>
                  <a:pt x="572430" y="1204331"/>
                </a:cubicBezTo>
                <a:cubicBezTo>
                  <a:pt x="514114" y="1208497"/>
                  <a:pt x="402978" y="1207666"/>
                  <a:pt x="327103" y="1226634"/>
                </a:cubicBezTo>
                <a:cubicBezTo>
                  <a:pt x="319501" y="1228535"/>
                  <a:pt x="312360" y="1232006"/>
                  <a:pt x="304800" y="1234068"/>
                </a:cubicBezTo>
                <a:cubicBezTo>
                  <a:pt x="202122" y="1262070"/>
                  <a:pt x="286188" y="1235315"/>
                  <a:pt x="200722" y="1263805"/>
                </a:cubicBezTo>
                <a:lnTo>
                  <a:pt x="178420" y="1271239"/>
                </a:lnTo>
                <a:cubicBezTo>
                  <a:pt x="173464" y="1278673"/>
                  <a:pt x="169133" y="1286564"/>
                  <a:pt x="163552" y="1293541"/>
                </a:cubicBezTo>
                <a:cubicBezTo>
                  <a:pt x="159173" y="1299014"/>
                  <a:pt x="152289" y="1302400"/>
                  <a:pt x="148683" y="1308410"/>
                </a:cubicBezTo>
                <a:cubicBezTo>
                  <a:pt x="144651" y="1315129"/>
                  <a:pt x="144753" y="1323703"/>
                  <a:pt x="141249" y="1330712"/>
                </a:cubicBezTo>
                <a:cubicBezTo>
                  <a:pt x="118269" y="1376671"/>
                  <a:pt x="133226" y="1327879"/>
                  <a:pt x="96644" y="1382751"/>
                </a:cubicBezTo>
                <a:cubicBezTo>
                  <a:pt x="91688" y="1390185"/>
                  <a:pt x="88753" y="1399472"/>
                  <a:pt x="81776" y="1405053"/>
                </a:cubicBezTo>
                <a:cubicBezTo>
                  <a:pt x="75657" y="1409948"/>
                  <a:pt x="66908" y="1410010"/>
                  <a:pt x="59474" y="1412488"/>
                </a:cubicBezTo>
                <a:cubicBezTo>
                  <a:pt x="52040" y="1410010"/>
                  <a:pt x="42712" y="1410594"/>
                  <a:pt x="37171" y="1405053"/>
                </a:cubicBezTo>
                <a:cubicBezTo>
                  <a:pt x="11610" y="1379492"/>
                  <a:pt x="9349" y="1366190"/>
                  <a:pt x="0" y="1338146"/>
                </a:cubicBezTo>
                <a:cubicBezTo>
                  <a:pt x="2904" y="1323630"/>
                  <a:pt x="12872" y="1265802"/>
                  <a:pt x="22303" y="1256371"/>
                </a:cubicBezTo>
                <a:lnTo>
                  <a:pt x="37171" y="1241502"/>
                </a:lnTo>
                <a:cubicBezTo>
                  <a:pt x="44532" y="1219420"/>
                  <a:pt x="49237" y="1192266"/>
                  <a:pt x="66908" y="1174595"/>
                </a:cubicBezTo>
                <a:cubicBezTo>
                  <a:pt x="73226" y="1168277"/>
                  <a:pt x="82233" y="1165308"/>
                  <a:pt x="89210" y="1159727"/>
                </a:cubicBezTo>
                <a:cubicBezTo>
                  <a:pt x="94683" y="1155348"/>
                  <a:pt x="99123" y="1149814"/>
                  <a:pt x="104079" y="1144858"/>
                </a:cubicBezTo>
                <a:cubicBezTo>
                  <a:pt x="106557" y="1137424"/>
                  <a:pt x="108009" y="1129565"/>
                  <a:pt x="111513" y="1122556"/>
                </a:cubicBezTo>
                <a:cubicBezTo>
                  <a:pt x="115509" y="1114564"/>
                  <a:pt x="128133" y="1109014"/>
                  <a:pt x="126381" y="1100253"/>
                </a:cubicBezTo>
                <a:cubicBezTo>
                  <a:pt x="124322" y="1089959"/>
                  <a:pt x="89081" y="1080386"/>
                  <a:pt x="81776" y="1077951"/>
                </a:cubicBezTo>
                <a:cubicBezTo>
                  <a:pt x="74342" y="1072995"/>
                  <a:pt x="67465" y="1067079"/>
                  <a:pt x="59474" y="1063083"/>
                </a:cubicBezTo>
                <a:cubicBezTo>
                  <a:pt x="52465" y="1059579"/>
                  <a:pt x="43891" y="1059681"/>
                  <a:pt x="37171" y="1055649"/>
                </a:cubicBezTo>
                <a:cubicBezTo>
                  <a:pt x="31161" y="1052043"/>
                  <a:pt x="27259" y="1045736"/>
                  <a:pt x="22303" y="1040780"/>
                </a:cubicBezTo>
                <a:cubicBezTo>
                  <a:pt x="8441" y="999194"/>
                  <a:pt x="9490" y="1012476"/>
                  <a:pt x="22303" y="944136"/>
                </a:cubicBezTo>
                <a:cubicBezTo>
                  <a:pt x="30188" y="902080"/>
                  <a:pt x="30202" y="906499"/>
                  <a:pt x="52040" y="884663"/>
                </a:cubicBezTo>
                <a:cubicBezTo>
                  <a:pt x="54518" y="877229"/>
                  <a:pt x="59474" y="870197"/>
                  <a:pt x="59474" y="862361"/>
                </a:cubicBezTo>
                <a:cubicBezTo>
                  <a:pt x="59474" y="830641"/>
                  <a:pt x="49562" y="844519"/>
                  <a:pt x="29737" y="832624"/>
                </a:cubicBezTo>
                <a:cubicBezTo>
                  <a:pt x="23727" y="829018"/>
                  <a:pt x="52040" y="853687"/>
                  <a:pt x="52040" y="847492"/>
                </a:cubicBezTo>
                <a:close/>
              </a:path>
            </a:pathLst>
          </a:custGeom>
          <a:pattFill prst="pct5">
            <a:fgClr>
              <a:srgbClr val="E692B5"/>
            </a:fgClr>
            <a:bgClr>
              <a:srgbClr val="E692B5"/>
            </a:bgClr>
          </a:pattFill>
          <a:ln>
            <a:noFill/>
          </a:ln>
          <a:effectLst/>
          <a:scene3d>
            <a:camera prst="orthographicFront"/>
            <a:lightRig rig="threePt" dir="t"/>
          </a:scene3d>
          <a:sp3d>
            <a:bevelT w="133350" h="2032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9" name="Ellipse 88"/>
          <p:cNvSpPr/>
          <p:nvPr/>
        </p:nvSpPr>
        <p:spPr>
          <a:xfrm>
            <a:off x="7966194" y="2716620"/>
            <a:ext cx="120527" cy="94596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  <a:effectLst>
            <a:glow rad="431800">
              <a:schemeClr val="bg1">
                <a:lumMod val="8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3" name="Forme libre 92"/>
          <p:cNvSpPr/>
          <p:nvPr/>
        </p:nvSpPr>
        <p:spPr>
          <a:xfrm>
            <a:off x="8580097" y="3579988"/>
            <a:ext cx="182097" cy="637183"/>
          </a:xfrm>
          <a:custGeom>
            <a:avLst/>
            <a:gdLst>
              <a:gd name="connsiteX0" fmla="*/ 0 w 182097"/>
              <a:gd name="connsiteY0" fmla="*/ 0 h 637183"/>
              <a:gd name="connsiteX1" fmla="*/ 12413 w 182097"/>
              <a:gd name="connsiteY1" fmla="*/ 16550 h 637183"/>
              <a:gd name="connsiteX2" fmla="*/ 16550 w 182097"/>
              <a:gd name="connsiteY2" fmla="*/ 45513 h 637183"/>
              <a:gd name="connsiteX3" fmla="*/ 20688 w 182097"/>
              <a:gd name="connsiteY3" fmla="*/ 62063 h 637183"/>
              <a:gd name="connsiteX4" fmla="*/ 28963 w 182097"/>
              <a:gd name="connsiteY4" fmla="*/ 86888 h 637183"/>
              <a:gd name="connsiteX5" fmla="*/ 45513 w 182097"/>
              <a:gd name="connsiteY5" fmla="*/ 136539 h 637183"/>
              <a:gd name="connsiteX6" fmla="*/ 62063 w 182097"/>
              <a:gd name="connsiteY6" fmla="*/ 194465 h 637183"/>
              <a:gd name="connsiteX7" fmla="*/ 70338 w 182097"/>
              <a:gd name="connsiteY7" fmla="*/ 231703 h 637183"/>
              <a:gd name="connsiteX8" fmla="*/ 82751 w 182097"/>
              <a:gd name="connsiteY8" fmla="*/ 273078 h 637183"/>
              <a:gd name="connsiteX9" fmla="*/ 86889 w 182097"/>
              <a:gd name="connsiteY9" fmla="*/ 285491 h 637183"/>
              <a:gd name="connsiteX10" fmla="*/ 95164 w 182097"/>
              <a:gd name="connsiteY10" fmla="*/ 297904 h 637183"/>
              <a:gd name="connsiteX11" fmla="*/ 99301 w 182097"/>
              <a:gd name="connsiteY11" fmla="*/ 310317 h 637183"/>
              <a:gd name="connsiteX12" fmla="*/ 107576 w 182097"/>
              <a:gd name="connsiteY12" fmla="*/ 322729 h 637183"/>
              <a:gd name="connsiteX13" fmla="*/ 115851 w 182097"/>
              <a:gd name="connsiteY13" fmla="*/ 347555 h 637183"/>
              <a:gd name="connsiteX14" fmla="*/ 132402 w 182097"/>
              <a:gd name="connsiteY14" fmla="*/ 368242 h 637183"/>
              <a:gd name="connsiteX15" fmla="*/ 144814 w 182097"/>
              <a:gd name="connsiteY15" fmla="*/ 405480 h 637183"/>
              <a:gd name="connsiteX16" fmla="*/ 148952 w 182097"/>
              <a:gd name="connsiteY16" fmla="*/ 417893 h 637183"/>
              <a:gd name="connsiteX17" fmla="*/ 157227 w 182097"/>
              <a:gd name="connsiteY17" fmla="*/ 508919 h 637183"/>
              <a:gd name="connsiteX18" fmla="*/ 165502 w 182097"/>
              <a:gd name="connsiteY18" fmla="*/ 533745 h 637183"/>
              <a:gd name="connsiteX19" fmla="*/ 169640 w 182097"/>
              <a:gd name="connsiteY19" fmla="*/ 546157 h 637183"/>
              <a:gd name="connsiteX20" fmla="*/ 173777 w 182097"/>
              <a:gd name="connsiteY20" fmla="*/ 575120 h 637183"/>
              <a:gd name="connsiteX21" fmla="*/ 177915 w 182097"/>
              <a:gd name="connsiteY21" fmla="*/ 591670 h 637183"/>
              <a:gd name="connsiteX22" fmla="*/ 182052 w 182097"/>
              <a:gd name="connsiteY22" fmla="*/ 637183 h 637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82097" h="637183">
                <a:moveTo>
                  <a:pt x="0" y="0"/>
                </a:moveTo>
                <a:cubicBezTo>
                  <a:pt x="4138" y="5517"/>
                  <a:pt x="10056" y="10069"/>
                  <a:pt x="12413" y="16550"/>
                </a:cubicBezTo>
                <a:cubicBezTo>
                  <a:pt x="15746" y="25715"/>
                  <a:pt x="14805" y="35918"/>
                  <a:pt x="16550" y="45513"/>
                </a:cubicBezTo>
                <a:cubicBezTo>
                  <a:pt x="17567" y="51108"/>
                  <a:pt x="19054" y="56616"/>
                  <a:pt x="20688" y="62063"/>
                </a:cubicBezTo>
                <a:cubicBezTo>
                  <a:pt x="23195" y="70418"/>
                  <a:pt x="26205" y="78613"/>
                  <a:pt x="28963" y="86888"/>
                </a:cubicBezTo>
                <a:lnTo>
                  <a:pt x="45513" y="136539"/>
                </a:lnTo>
                <a:cubicBezTo>
                  <a:pt x="51889" y="155666"/>
                  <a:pt x="58721" y="174413"/>
                  <a:pt x="62063" y="194465"/>
                </a:cubicBezTo>
                <a:cubicBezTo>
                  <a:pt x="69529" y="239253"/>
                  <a:pt x="62191" y="203189"/>
                  <a:pt x="70338" y="231703"/>
                </a:cubicBezTo>
                <a:cubicBezTo>
                  <a:pt x="82836" y="275447"/>
                  <a:pt x="63100" y="214126"/>
                  <a:pt x="82751" y="273078"/>
                </a:cubicBezTo>
                <a:cubicBezTo>
                  <a:pt x="84130" y="277216"/>
                  <a:pt x="84470" y="281862"/>
                  <a:pt x="86889" y="285491"/>
                </a:cubicBezTo>
                <a:lnTo>
                  <a:pt x="95164" y="297904"/>
                </a:lnTo>
                <a:cubicBezTo>
                  <a:pt x="96543" y="302042"/>
                  <a:pt x="97351" y="306416"/>
                  <a:pt x="99301" y="310317"/>
                </a:cubicBezTo>
                <a:cubicBezTo>
                  <a:pt x="101525" y="314765"/>
                  <a:pt x="105556" y="318185"/>
                  <a:pt x="107576" y="322729"/>
                </a:cubicBezTo>
                <a:cubicBezTo>
                  <a:pt x="111119" y="330700"/>
                  <a:pt x="109683" y="341387"/>
                  <a:pt x="115851" y="347555"/>
                </a:cubicBezTo>
                <a:cubicBezTo>
                  <a:pt x="127643" y="359346"/>
                  <a:pt x="121963" y="352584"/>
                  <a:pt x="132402" y="368242"/>
                </a:cubicBezTo>
                <a:lnTo>
                  <a:pt x="144814" y="405480"/>
                </a:lnTo>
                <a:lnTo>
                  <a:pt x="148952" y="417893"/>
                </a:lnTo>
                <a:cubicBezTo>
                  <a:pt x="149817" y="430006"/>
                  <a:pt x="153022" y="489296"/>
                  <a:pt x="157227" y="508919"/>
                </a:cubicBezTo>
                <a:cubicBezTo>
                  <a:pt x="159055" y="517448"/>
                  <a:pt x="162743" y="525470"/>
                  <a:pt x="165502" y="533745"/>
                </a:cubicBezTo>
                <a:lnTo>
                  <a:pt x="169640" y="546157"/>
                </a:lnTo>
                <a:cubicBezTo>
                  <a:pt x="171019" y="555811"/>
                  <a:pt x="172032" y="565525"/>
                  <a:pt x="173777" y="575120"/>
                </a:cubicBezTo>
                <a:cubicBezTo>
                  <a:pt x="174794" y="580715"/>
                  <a:pt x="176898" y="586075"/>
                  <a:pt x="177915" y="591670"/>
                </a:cubicBezTo>
                <a:cubicBezTo>
                  <a:pt x="182832" y="618714"/>
                  <a:pt x="182052" y="615055"/>
                  <a:pt x="182052" y="637183"/>
                </a:cubicBezTo>
              </a:path>
            </a:pathLst>
          </a:custGeom>
          <a:noFill/>
          <a:ln w="4445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98000">
                  <a:schemeClr val="bg1">
                    <a:lumMod val="95000"/>
                  </a:schemeClr>
                </a:gs>
                <a:gs pos="67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glow rad="228600">
              <a:schemeClr val="bg1">
                <a:lumMod val="95000"/>
                <a:alpha val="40000"/>
              </a:schemeClr>
            </a:glow>
            <a:reflection stA="45000" endPos="650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Forme libre 1"/>
          <p:cNvSpPr/>
          <p:nvPr/>
        </p:nvSpPr>
        <p:spPr>
          <a:xfrm>
            <a:off x="2267339" y="1070828"/>
            <a:ext cx="3233854" cy="5263375"/>
          </a:xfrm>
          <a:custGeom>
            <a:avLst/>
            <a:gdLst>
              <a:gd name="connsiteX0" fmla="*/ 52040 w 3233854"/>
              <a:gd name="connsiteY0" fmla="*/ 847492 h 5263375"/>
              <a:gd name="connsiteX1" fmla="*/ 29737 w 3233854"/>
              <a:gd name="connsiteY1" fmla="*/ 795453 h 5263375"/>
              <a:gd name="connsiteX2" fmla="*/ 44605 w 3233854"/>
              <a:gd name="connsiteY2" fmla="*/ 706244 h 5263375"/>
              <a:gd name="connsiteX3" fmla="*/ 59474 w 3233854"/>
              <a:gd name="connsiteY3" fmla="*/ 691375 h 5263375"/>
              <a:gd name="connsiteX4" fmla="*/ 74342 w 3233854"/>
              <a:gd name="connsiteY4" fmla="*/ 669073 h 5263375"/>
              <a:gd name="connsiteX5" fmla="*/ 96644 w 3233854"/>
              <a:gd name="connsiteY5" fmla="*/ 654205 h 5263375"/>
              <a:gd name="connsiteX6" fmla="*/ 111513 w 3233854"/>
              <a:gd name="connsiteY6" fmla="*/ 639336 h 5263375"/>
              <a:gd name="connsiteX7" fmla="*/ 126381 w 3233854"/>
              <a:gd name="connsiteY7" fmla="*/ 617034 h 5263375"/>
              <a:gd name="connsiteX8" fmla="*/ 148683 w 3233854"/>
              <a:gd name="connsiteY8" fmla="*/ 609600 h 5263375"/>
              <a:gd name="connsiteX9" fmla="*/ 208157 w 3233854"/>
              <a:gd name="connsiteY9" fmla="*/ 557561 h 5263375"/>
              <a:gd name="connsiteX10" fmla="*/ 223025 w 3233854"/>
              <a:gd name="connsiteY10" fmla="*/ 542692 h 5263375"/>
              <a:gd name="connsiteX11" fmla="*/ 245327 w 3233854"/>
              <a:gd name="connsiteY11" fmla="*/ 535258 h 5263375"/>
              <a:gd name="connsiteX12" fmla="*/ 260196 w 3233854"/>
              <a:gd name="connsiteY12" fmla="*/ 520390 h 5263375"/>
              <a:gd name="connsiteX13" fmla="*/ 282498 w 3233854"/>
              <a:gd name="connsiteY13" fmla="*/ 505522 h 5263375"/>
              <a:gd name="connsiteX14" fmla="*/ 312235 w 3233854"/>
              <a:gd name="connsiteY14" fmla="*/ 468351 h 5263375"/>
              <a:gd name="connsiteX15" fmla="*/ 349405 w 3233854"/>
              <a:gd name="connsiteY15" fmla="*/ 438614 h 5263375"/>
              <a:gd name="connsiteX16" fmla="*/ 364274 w 3233854"/>
              <a:gd name="connsiteY16" fmla="*/ 423746 h 5263375"/>
              <a:gd name="connsiteX17" fmla="*/ 408879 w 3233854"/>
              <a:gd name="connsiteY17" fmla="*/ 408878 h 5263375"/>
              <a:gd name="connsiteX18" fmla="*/ 431181 w 3233854"/>
              <a:gd name="connsiteY18" fmla="*/ 401444 h 5263375"/>
              <a:gd name="connsiteX19" fmla="*/ 475786 w 3233854"/>
              <a:gd name="connsiteY19" fmla="*/ 386575 h 5263375"/>
              <a:gd name="connsiteX20" fmla="*/ 520391 w 3233854"/>
              <a:gd name="connsiteY20" fmla="*/ 364273 h 5263375"/>
              <a:gd name="connsiteX21" fmla="*/ 564996 w 3233854"/>
              <a:gd name="connsiteY21" fmla="*/ 341971 h 5263375"/>
              <a:gd name="connsiteX22" fmla="*/ 609600 w 3233854"/>
              <a:gd name="connsiteY22" fmla="*/ 319668 h 5263375"/>
              <a:gd name="connsiteX23" fmla="*/ 669074 w 3233854"/>
              <a:gd name="connsiteY23" fmla="*/ 289931 h 5263375"/>
              <a:gd name="connsiteX24" fmla="*/ 713679 w 3233854"/>
              <a:gd name="connsiteY24" fmla="*/ 260195 h 5263375"/>
              <a:gd name="connsiteX25" fmla="*/ 735981 w 3233854"/>
              <a:gd name="connsiteY25" fmla="*/ 245327 h 5263375"/>
              <a:gd name="connsiteX26" fmla="*/ 750849 w 3233854"/>
              <a:gd name="connsiteY26" fmla="*/ 230458 h 5263375"/>
              <a:gd name="connsiteX27" fmla="*/ 795454 w 3233854"/>
              <a:gd name="connsiteY27" fmla="*/ 215590 h 5263375"/>
              <a:gd name="connsiteX28" fmla="*/ 832625 w 3233854"/>
              <a:gd name="connsiteY28" fmla="*/ 185853 h 5263375"/>
              <a:gd name="connsiteX29" fmla="*/ 854927 w 3233854"/>
              <a:gd name="connsiteY29" fmla="*/ 170985 h 5263375"/>
              <a:gd name="connsiteX30" fmla="*/ 869796 w 3233854"/>
              <a:gd name="connsiteY30" fmla="*/ 156117 h 5263375"/>
              <a:gd name="connsiteX31" fmla="*/ 892098 w 3233854"/>
              <a:gd name="connsiteY31" fmla="*/ 148683 h 5263375"/>
              <a:gd name="connsiteX32" fmla="*/ 921835 w 3233854"/>
              <a:gd name="connsiteY32" fmla="*/ 118946 h 5263375"/>
              <a:gd name="connsiteX33" fmla="*/ 966440 w 3233854"/>
              <a:gd name="connsiteY33" fmla="*/ 96644 h 5263375"/>
              <a:gd name="connsiteX34" fmla="*/ 981308 w 3233854"/>
              <a:gd name="connsiteY34" fmla="*/ 81775 h 5263375"/>
              <a:gd name="connsiteX35" fmla="*/ 1033347 w 3233854"/>
              <a:gd name="connsiteY35" fmla="*/ 66907 h 5263375"/>
              <a:gd name="connsiteX36" fmla="*/ 1077952 w 3233854"/>
              <a:gd name="connsiteY36" fmla="*/ 52039 h 5263375"/>
              <a:gd name="connsiteX37" fmla="*/ 1100254 w 3233854"/>
              <a:gd name="connsiteY37" fmla="*/ 44605 h 5263375"/>
              <a:gd name="connsiteX38" fmla="*/ 1211766 w 3233854"/>
              <a:gd name="connsiteY38" fmla="*/ 37171 h 5263375"/>
              <a:gd name="connsiteX39" fmla="*/ 1293542 w 3233854"/>
              <a:gd name="connsiteY39" fmla="*/ 14868 h 5263375"/>
              <a:gd name="connsiteX40" fmla="*/ 1315844 w 3233854"/>
              <a:gd name="connsiteY40" fmla="*/ 0 h 5263375"/>
              <a:gd name="connsiteX41" fmla="*/ 1427357 w 3233854"/>
              <a:gd name="connsiteY41" fmla="*/ 14868 h 5263375"/>
              <a:gd name="connsiteX42" fmla="*/ 1494264 w 3233854"/>
              <a:gd name="connsiteY42" fmla="*/ 37171 h 5263375"/>
              <a:gd name="connsiteX43" fmla="*/ 1516566 w 3233854"/>
              <a:gd name="connsiteY43" fmla="*/ 44605 h 5263375"/>
              <a:gd name="connsiteX44" fmla="*/ 1605776 w 3233854"/>
              <a:gd name="connsiteY44" fmla="*/ 29736 h 5263375"/>
              <a:gd name="connsiteX45" fmla="*/ 1650381 w 3233854"/>
              <a:gd name="connsiteY45" fmla="*/ 14868 h 5263375"/>
              <a:gd name="connsiteX46" fmla="*/ 1784196 w 3233854"/>
              <a:gd name="connsiteY46" fmla="*/ 29736 h 5263375"/>
              <a:gd name="connsiteX47" fmla="*/ 1813932 w 3233854"/>
              <a:gd name="connsiteY47" fmla="*/ 37171 h 5263375"/>
              <a:gd name="connsiteX48" fmla="*/ 1895708 w 3233854"/>
              <a:gd name="connsiteY48" fmla="*/ 52039 h 5263375"/>
              <a:gd name="connsiteX49" fmla="*/ 2066693 w 3233854"/>
              <a:gd name="connsiteY49" fmla="*/ 59473 h 5263375"/>
              <a:gd name="connsiteX50" fmla="*/ 2230244 w 3233854"/>
              <a:gd name="connsiteY50" fmla="*/ 81775 h 5263375"/>
              <a:gd name="connsiteX51" fmla="*/ 2274849 w 3233854"/>
              <a:gd name="connsiteY51" fmla="*/ 104078 h 5263375"/>
              <a:gd name="connsiteX52" fmla="*/ 2289718 w 3233854"/>
              <a:gd name="connsiteY52" fmla="*/ 118946 h 5263375"/>
              <a:gd name="connsiteX53" fmla="*/ 2312020 w 3233854"/>
              <a:gd name="connsiteY53" fmla="*/ 133814 h 5263375"/>
              <a:gd name="connsiteX54" fmla="*/ 2341757 w 3233854"/>
              <a:gd name="connsiteY54" fmla="*/ 163551 h 5263375"/>
              <a:gd name="connsiteX55" fmla="*/ 2386361 w 3233854"/>
              <a:gd name="connsiteY55" fmla="*/ 178419 h 5263375"/>
              <a:gd name="connsiteX56" fmla="*/ 2416098 w 3233854"/>
              <a:gd name="connsiteY56" fmla="*/ 185853 h 5263375"/>
              <a:gd name="connsiteX57" fmla="*/ 2460703 w 3233854"/>
              <a:gd name="connsiteY57" fmla="*/ 200722 h 5263375"/>
              <a:gd name="connsiteX58" fmla="*/ 2483005 w 3233854"/>
              <a:gd name="connsiteY58" fmla="*/ 208156 h 5263375"/>
              <a:gd name="connsiteX59" fmla="*/ 2505308 w 3233854"/>
              <a:gd name="connsiteY59" fmla="*/ 215590 h 5263375"/>
              <a:gd name="connsiteX60" fmla="*/ 2527610 w 3233854"/>
              <a:gd name="connsiteY60" fmla="*/ 223024 h 5263375"/>
              <a:gd name="connsiteX61" fmla="*/ 2542479 w 3233854"/>
              <a:gd name="connsiteY61" fmla="*/ 237892 h 5263375"/>
              <a:gd name="connsiteX62" fmla="*/ 2564781 w 3233854"/>
              <a:gd name="connsiteY62" fmla="*/ 245327 h 5263375"/>
              <a:gd name="connsiteX63" fmla="*/ 2579649 w 3233854"/>
              <a:gd name="connsiteY63" fmla="*/ 267629 h 5263375"/>
              <a:gd name="connsiteX64" fmla="*/ 2609386 w 3233854"/>
              <a:gd name="connsiteY64" fmla="*/ 297366 h 5263375"/>
              <a:gd name="connsiteX65" fmla="*/ 2653991 w 3233854"/>
              <a:gd name="connsiteY65" fmla="*/ 356839 h 5263375"/>
              <a:gd name="connsiteX66" fmla="*/ 2676293 w 3233854"/>
              <a:gd name="connsiteY66" fmla="*/ 371707 h 5263375"/>
              <a:gd name="connsiteX67" fmla="*/ 2683727 w 3233854"/>
              <a:gd name="connsiteY67" fmla="*/ 394010 h 5263375"/>
              <a:gd name="connsiteX68" fmla="*/ 2720898 w 3233854"/>
              <a:gd name="connsiteY68" fmla="*/ 423746 h 5263375"/>
              <a:gd name="connsiteX69" fmla="*/ 2743200 w 3233854"/>
              <a:gd name="connsiteY69" fmla="*/ 468351 h 5263375"/>
              <a:gd name="connsiteX70" fmla="*/ 2750635 w 3233854"/>
              <a:gd name="connsiteY70" fmla="*/ 490653 h 5263375"/>
              <a:gd name="connsiteX71" fmla="*/ 2765503 w 3233854"/>
              <a:gd name="connsiteY71" fmla="*/ 512956 h 5263375"/>
              <a:gd name="connsiteX72" fmla="*/ 2780371 w 3233854"/>
              <a:gd name="connsiteY72" fmla="*/ 557561 h 5263375"/>
              <a:gd name="connsiteX73" fmla="*/ 2795240 w 3233854"/>
              <a:gd name="connsiteY73" fmla="*/ 602166 h 5263375"/>
              <a:gd name="connsiteX74" fmla="*/ 2802674 w 3233854"/>
              <a:gd name="connsiteY74" fmla="*/ 624468 h 5263375"/>
              <a:gd name="connsiteX75" fmla="*/ 2810108 w 3233854"/>
              <a:gd name="connsiteY75" fmla="*/ 669073 h 5263375"/>
              <a:gd name="connsiteX76" fmla="*/ 2824976 w 3233854"/>
              <a:gd name="connsiteY76" fmla="*/ 713678 h 5263375"/>
              <a:gd name="connsiteX77" fmla="*/ 2847279 w 3233854"/>
              <a:gd name="connsiteY77" fmla="*/ 780585 h 5263375"/>
              <a:gd name="connsiteX78" fmla="*/ 2869581 w 3233854"/>
              <a:gd name="connsiteY78" fmla="*/ 825190 h 5263375"/>
              <a:gd name="connsiteX79" fmla="*/ 2884449 w 3233854"/>
              <a:gd name="connsiteY79" fmla="*/ 869795 h 5263375"/>
              <a:gd name="connsiteX80" fmla="*/ 2877015 w 3233854"/>
              <a:gd name="connsiteY80" fmla="*/ 914400 h 5263375"/>
              <a:gd name="connsiteX81" fmla="*/ 2854713 w 3233854"/>
              <a:gd name="connsiteY81" fmla="*/ 951571 h 5263375"/>
              <a:gd name="connsiteX82" fmla="*/ 2832410 w 3233854"/>
              <a:gd name="connsiteY82" fmla="*/ 959005 h 5263375"/>
              <a:gd name="connsiteX83" fmla="*/ 2832410 w 3233854"/>
              <a:gd name="connsiteY83" fmla="*/ 1003610 h 5263375"/>
              <a:gd name="connsiteX84" fmla="*/ 2810108 w 3233854"/>
              <a:gd name="connsiteY84" fmla="*/ 1137424 h 5263375"/>
              <a:gd name="connsiteX85" fmla="*/ 2780371 w 3233854"/>
              <a:gd name="connsiteY85" fmla="*/ 1174595 h 5263375"/>
              <a:gd name="connsiteX86" fmla="*/ 2735766 w 3233854"/>
              <a:gd name="connsiteY86" fmla="*/ 1189463 h 5263375"/>
              <a:gd name="connsiteX87" fmla="*/ 2676293 w 3233854"/>
              <a:gd name="connsiteY87" fmla="*/ 1196897 h 5263375"/>
              <a:gd name="connsiteX88" fmla="*/ 2646557 w 3233854"/>
              <a:gd name="connsiteY88" fmla="*/ 1286107 h 5263375"/>
              <a:gd name="connsiteX89" fmla="*/ 2631688 w 3233854"/>
              <a:gd name="connsiteY89" fmla="*/ 1330712 h 5263375"/>
              <a:gd name="connsiteX90" fmla="*/ 2616820 w 3233854"/>
              <a:gd name="connsiteY90" fmla="*/ 1390185 h 5263375"/>
              <a:gd name="connsiteX91" fmla="*/ 2601952 w 3233854"/>
              <a:gd name="connsiteY91" fmla="*/ 1457092 h 5263375"/>
              <a:gd name="connsiteX92" fmla="*/ 2587083 w 3233854"/>
              <a:gd name="connsiteY92" fmla="*/ 1471961 h 5263375"/>
              <a:gd name="connsiteX93" fmla="*/ 2520176 w 3233854"/>
              <a:gd name="connsiteY93" fmla="*/ 1509131 h 5263375"/>
              <a:gd name="connsiteX94" fmla="*/ 2460703 w 3233854"/>
              <a:gd name="connsiteY94" fmla="*/ 1538868 h 5263375"/>
              <a:gd name="connsiteX95" fmla="*/ 2438400 w 3233854"/>
              <a:gd name="connsiteY95" fmla="*/ 1546302 h 5263375"/>
              <a:gd name="connsiteX96" fmla="*/ 2423532 w 3233854"/>
              <a:gd name="connsiteY96" fmla="*/ 1590907 h 5263375"/>
              <a:gd name="connsiteX97" fmla="*/ 2378927 w 3233854"/>
              <a:gd name="connsiteY97" fmla="*/ 1605775 h 5263375"/>
              <a:gd name="connsiteX98" fmla="*/ 2356625 w 3233854"/>
              <a:gd name="connsiteY98" fmla="*/ 1613210 h 5263375"/>
              <a:gd name="connsiteX99" fmla="*/ 2326888 w 3233854"/>
              <a:gd name="connsiteY99" fmla="*/ 1620644 h 5263375"/>
              <a:gd name="connsiteX100" fmla="*/ 2356625 w 3233854"/>
              <a:gd name="connsiteY100" fmla="*/ 1657814 h 5263375"/>
              <a:gd name="connsiteX101" fmla="*/ 2371493 w 3233854"/>
              <a:gd name="connsiteY101" fmla="*/ 1672683 h 5263375"/>
              <a:gd name="connsiteX102" fmla="*/ 2401230 w 3233854"/>
              <a:gd name="connsiteY102" fmla="*/ 1709853 h 5263375"/>
              <a:gd name="connsiteX103" fmla="*/ 2408664 w 3233854"/>
              <a:gd name="connsiteY103" fmla="*/ 1732156 h 5263375"/>
              <a:gd name="connsiteX104" fmla="*/ 2438400 w 3233854"/>
              <a:gd name="connsiteY104" fmla="*/ 1769327 h 5263375"/>
              <a:gd name="connsiteX105" fmla="*/ 2445835 w 3233854"/>
              <a:gd name="connsiteY105" fmla="*/ 1791629 h 5263375"/>
              <a:gd name="connsiteX106" fmla="*/ 2475571 w 3233854"/>
              <a:gd name="connsiteY106" fmla="*/ 1828800 h 5263375"/>
              <a:gd name="connsiteX107" fmla="*/ 2497874 w 3233854"/>
              <a:gd name="connsiteY107" fmla="*/ 1865971 h 5263375"/>
              <a:gd name="connsiteX108" fmla="*/ 2527610 w 3233854"/>
              <a:gd name="connsiteY108" fmla="*/ 1910575 h 5263375"/>
              <a:gd name="connsiteX109" fmla="*/ 2535044 w 3233854"/>
              <a:gd name="connsiteY109" fmla="*/ 1932878 h 5263375"/>
              <a:gd name="connsiteX110" fmla="*/ 2549913 w 3233854"/>
              <a:gd name="connsiteY110" fmla="*/ 1947746 h 5263375"/>
              <a:gd name="connsiteX111" fmla="*/ 2564781 w 3233854"/>
              <a:gd name="connsiteY111" fmla="*/ 1992351 h 5263375"/>
              <a:gd name="connsiteX112" fmla="*/ 2594518 w 3233854"/>
              <a:gd name="connsiteY112" fmla="*/ 2081561 h 5263375"/>
              <a:gd name="connsiteX113" fmla="*/ 2624254 w 3233854"/>
              <a:gd name="connsiteY113" fmla="*/ 2170771 h 5263375"/>
              <a:gd name="connsiteX114" fmla="*/ 2639122 w 3233854"/>
              <a:gd name="connsiteY114" fmla="*/ 2215375 h 5263375"/>
              <a:gd name="connsiteX115" fmla="*/ 2646557 w 3233854"/>
              <a:gd name="connsiteY115" fmla="*/ 2237678 h 5263375"/>
              <a:gd name="connsiteX116" fmla="*/ 2661425 w 3233854"/>
              <a:gd name="connsiteY116" fmla="*/ 2259980 h 5263375"/>
              <a:gd name="connsiteX117" fmla="*/ 2676293 w 3233854"/>
              <a:gd name="connsiteY117" fmla="*/ 2304585 h 5263375"/>
              <a:gd name="connsiteX118" fmla="*/ 2706030 w 3233854"/>
              <a:gd name="connsiteY118" fmla="*/ 2371492 h 5263375"/>
              <a:gd name="connsiteX119" fmla="*/ 2713464 w 3233854"/>
              <a:gd name="connsiteY119" fmla="*/ 2401229 h 5263375"/>
              <a:gd name="connsiteX120" fmla="*/ 2720898 w 3233854"/>
              <a:gd name="connsiteY120" fmla="*/ 2423531 h 5263375"/>
              <a:gd name="connsiteX121" fmla="*/ 2728332 w 3233854"/>
              <a:gd name="connsiteY121" fmla="*/ 2460702 h 5263375"/>
              <a:gd name="connsiteX122" fmla="*/ 2735766 w 3233854"/>
              <a:gd name="connsiteY122" fmla="*/ 2483005 h 5263375"/>
              <a:gd name="connsiteX123" fmla="*/ 2743200 w 3233854"/>
              <a:gd name="connsiteY123" fmla="*/ 2512741 h 5263375"/>
              <a:gd name="connsiteX124" fmla="*/ 2750635 w 3233854"/>
              <a:gd name="connsiteY124" fmla="*/ 2535044 h 5263375"/>
              <a:gd name="connsiteX125" fmla="*/ 2758069 w 3233854"/>
              <a:gd name="connsiteY125" fmla="*/ 2572214 h 5263375"/>
              <a:gd name="connsiteX126" fmla="*/ 2772937 w 3233854"/>
              <a:gd name="connsiteY126" fmla="*/ 2616819 h 5263375"/>
              <a:gd name="connsiteX127" fmla="*/ 2780371 w 3233854"/>
              <a:gd name="connsiteY127" fmla="*/ 2639122 h 5263375"/>
              <a:gd name="connsiteX128" fmla="*/ 2787805 w 3233854"/>
              <a:gd name="connsiteY128" fmla="*/ 2668858 h 5263375"/>
              <a:gd name="connsiteX129" fmla="*/ 2802674 w 3233854"/>
              <a:gd name="connsiteY129" fmla="*/ 2713463 h 5263375"/>
              <a:gd name="connsiteX130" fmla="*/ 2810108 w 3233854"/>
              <a:gd name="connsiteY130" fmla="*/ 2735766 h 5263375"/>
              <a:gd name="connsiteX131" fmla="*/ 2817542 w 3233854"/>
              <a:gd name="connsiteY131" fmla="*/ 2765502 h 5263375"/>
              <a:gd name="connsiteX132" fmla="*/ 2824976 w 3233854"/>
              <a:gd name="connsiteY132" fmla="*/ 2802673 h 5263375"/>
              <a:gd name="connsiteX133" fmla="*/ 2839844 w 3233854"/>
              <a:gd name="connsiteY133" fmla="*/ 2847278 h 5263375"/>
              <a:gd name="connsiteX134" fmla="*/ 2847279 w 3233854"/>
              <a:gd name="connsiteY134" fmla="*/ 2869580 h 5263375"/>
              <a:gd name="connsiteX135" fmla="*/ 2862147 w 3233854"/>
              <a:gd name="connsiteY135" fmla="*/ 2921619 h 5263375"/>
              <a:gd name="connsiteX136" fmla="*/ 2869581 w 3233854"/>
              <a:gd name="connsiteY136" fmla="*/ 2951356 h 5263375"/>
              <a:gd name="connsiteX137" fmla="*/ 2877015 w 3233854"/>
              <a:gd name="connsiteY137" fmla="*/ 2973658 h 5263375"/>
              <a:gd name="connsiteX138" fmla="*/ 2884449 w 3233854"/>
              <a:gd name="connsiteY138" fmla="*/ 3010829 h 5263375"/>
              <a:gd name="connsiteX139" fmla="*/ 2899318 w 3233854"/>
              <a:gd name="connsiteY139" fmla="*/ 3055434 h 5263375"/>
              <a:gd name="connsiteX140" fmla="*/ 2921620 w 3233854"/>
              <a:gd name="connsiteY140" fmla="*/ 3129775 h 5263375"/>
              <a:gd name="connsiteX141" fmla="*/ 2929054 w 3233854"/>
              <a:gd name="connsiteY141" fmla="*/ 3152078 h 5263375"/>
              <a:gd name="connsiteX142" fmla="*/ 2936488 w 3233854"/>
              <a:gd name="connsiteY142" fmla="*/ 3174380 h 5263375"/>
              <a:gd name="connsiteX143" fmla="*/ 2958791 w 3233854"/>
              <a:gd name="connsiteY143" fmla="*/ 3263590 h 5263375"/>
              <a:gd name="connsiteX144" fmla="*/ 2966225 w 3233854"/>
              <a:gd name="connsiteY144" fmla="*/ 3293327 h 5263375"/>
              <a:gd name="connsiteX145" fmla="*/ 2988527 w 3233854"/>
              <a:gd name="connsiteY145" fmla="*/ 3389971 h 5263375"/>
              <a:gd name="connsiteX146" fmla="*/ 3010830 w 3233854"/>
              <a:gd name="connsiteY146" fmla="*/ 3464312 h 5263375"/>
              <a:gd name="connsiteX147" fmla="*/ 3033132 w 3233854"/>
              <a:gd name="connsiteY147" fmla="*/ 3568390 h 5263375"/>
              <a:gd name="connsiteX148" fmla="*/ 3040566 w 3233854"/>
              <a:gd name="connsiteY148" fmla="*/ 3635297 h 5263375"/>
              <a:gd name="connsiteX149" fmla="*/ 3055435 w 3233854"/>
              <a:gd name="connsiteY149" fmla="*/ 3702205 h 5263375"/>
              <a:gd name="connsiteX150" fmla="*/ 3062869 w 3233854"/>
              <a:gd name="connsiteY150" fmla="*/ 3769112 h 5263375"/>
              <a:gd name="connsiteX151" fmla="*/ 3077737 w 3233854"/>
              <a:gd name="connsiteY151" fmla="*/ 4051610 h 5263375"/>
              <a:gd name="connsiteX152" fmla="*/ 3092605 w 3233854"/>
              <a:gd name="connsiteY152" fmla="*/ 4170556 h 5263375"/>
              <a:gd name="connsiteX153" fmla="*/ 3107474 w 3233854"/>
              <a:gd name="connsiteY153" fmla="*/ 4311805 h 5263375"/>
              <a:gd name="connsiteX154" fmla="*/ 3122342 w 3233854"/>
              <a:gd name="connsiteY154" fmla="*/ 4393580 h 5263375"/>
              <a:gd name="connsiteX155" fmla="*/ 3129776 w 3233854"/>
              <a:gd name="connsiteY155" fmla="*/ 4453053 h 5263375"/>
              <a:gd name="connsiteX156" fmla="*/ 3144644 w 3233854"/>
              <a:gd name="connsiteY156" fmla="*/ 4542263 h 5263375"/>
              <a:gd name="connsiteX157" fmla="*/ 3159513 w 3233854"/>
              <a:gd name="connsiteY157" fmla="*/ 4638907 h 5263375"/>
              <a:gd name="connsiteX158" fmla="*/ 3174381 w 3233854"/>
              <a:gd name="connsiteY158" fmla="*/ 4735551 h 5263375"/>
              <a:gd name="connsiteX159" fmla="*/ 3189249 w 3233854"/>
              <a:gd name="connsiteY159" fmla="*/ 4817327 h 5263375"/>
              <a:gd name="connsiteX160" fmla="*/ 3211552 w 3233854"/>
              <a:gd name="connsiteY160" fmla="*/ 4966010 h 5263375"/>
              <a:gd name="connsiteX161" fmla="*/ 3218986 w 3233854"/>
              <a:gd name="connsiteY161" fmla="*/ 5010614 h 5263375"/>
              <a:gd name="connsiteX162" fmla="*/ 3233854 w 3233854"/>
              <a:gd name="connsiteY162" fmla="*/ 5144429 h 5263375"/>
              <a:gd name="connsiteX163" fmla="*/ 3226420 w 3233854"/>
              <a:gd name="connsiteY163" fmla="*/ 5248507 h 5263375"/>
              <a:gd name="connsiteX164" fmla="*/ 3204118 w 3233854"/>
              <a:gd name="connsiteY164" fmla="*/ 5263375 h 5263375"/>
              <a:gd name="connsiteX165" fmla="*/ 3159513 w 3233854"/>
              <a:gd name="connsiteY165" fmla="*/ 5248507 h 5263375"/>
              <a:gd name="connsiteX166" fmla="*/ 3107474 w 3233854"/>
              <a:gd name="connsiteY166" fmla="*/ 5233639 h 5263375"/>
              <a:gd name="connsiteX167" fmla="*/ 3085171 w 3233854"/>
              <a:gd name="connsiteY167" fmla="*/ 5010614 h 5263375"/>
              <a:gd name="connsiteX168" fmla="*/ 3070303 w 3233854"/>
              <a:gd name="connsiteY168" fmla="*/ 4869366 h 5263375"/>
              <a:gd name="connsiteX169" fmla="*/ 3062869 w 3233854"/>
              <a:gd name="connsiteY169" fmla="*/ 4787590 h 5263375"/>
              <a:gd name="connsiteX170" fmla="*/ 3055435 w 3233854"/>
              <a:gd name="connsiteY170" fmla="*/ 4668644 h 5263375"/>
              <a:gd name="connsiteX171" fmla="*/ 3040566 w 3233854"/>
              <a:gd name="connsiteY171" fmla="*/ 4609171 h 5263375"/>
              <a:gd name="connsiteX172" fmla="*/ 3025698 w 3233854"/>
              <a:gd name="connsiteY172" fmla="*/ 4527395 h 5263375"/>
              <a:gd name="connsiteX173" fmla="*/ 3018264 w 3233854"/>
              <a:gd name="connsiteY173" fmla="*/ 4475356 h 5263375"/>
              <a:gd name="connsiteX174" fmla="*/ 3010830 w 3233854"/>
              <a:gd name="connsiteY174" fmla="*/ 4401014 h 5263375"/>
              <a:gd name="connsiteX175" fmla="*/ 3003396 w 3233854"/>
              <a:gd name="connsiteY175" fmla="*/ 4334107 h 5263375"/>
              <a:gd name="connsiteX176" fmla="*/ 2995961 w 3233854"/>
              <a:gd name="connsiteY176" fmla="*/ 4274634 h 5263375"/>
              <a:gd name="connsiteX177" fmla="*/ 2981093 w 3233854"/>
              <a:gd name="connsiteY177" fmla="*/ 4215161 h 5263375"/>
              <a:gd name="connsiteX178" fmla="*/ 2973659 w 3233854"/>
              <a:gd name="connsiteY178" fmla="*/ 4177990 h 5263375"/>
              <a:gd name="connsiteX179" fmla="*/ 2958791 w 3233854"/>
              <a:gd name="connsiteY179" fmla="*/ 4125951 h 5263375"/>
              <a:gd name="connsiteX180" fmla="*/ 2943922 w 3233854"/>
              <a:gd name="connsiteY180" fmla="*/ 4036741 h 5263375"/>
              <a:gd name="connsiteX181" fmla="*/ 2936488 w 3233854"/>
              <a:gd name="connsiteY181" fmla="*/ 3962400 h 5263375"/>
              <a:gd name="connsiteX182" fmla="*/ 2914186 w 3233854"/>
              <a:gd name="connsiteY182" fmla="*/ 3798849 h 5263375"/>
              <a:gd name="connsiteX183" fmla="*/ 2906752 w 3233854"/>
              <a:gd name="connsiteY183" fmla="*/ 3746810 h 5263375"/>
              <a:gd name="connsiteX184" fmla="*/ 2891883 w 3233854"/>
              <a:gd name="connsiteY184" fmla="*/ 3665034 h 5263375"/>
              <a:gd name="connsiteX185" fmla="*/ 2869581 w 3233854"/>
              <a:gd name="connsiteY185" fmla="*/ 3583258 h 5263375"/>
              <a:gd name="connsiteX186" fmla="*/ 2862147 w 3233854"/>
              <a:gd name="connsiteY186" fmla="*/ 3560956 h 5263375"/>
              <a:gd name="connsiteX187" fmla="*/ 2854713 w 3233854"/>
              <a:gd name="connsiteY187" fmla="*/ 3538653 h 5263375"/>
              <a:gd name="connsiteX188" fmla="*/ 2839844 w 3233854"/>
              <a:gd name="connsiteY188" fmla="*/ 3523785 h 5263375"/>
              <a:gd name="connsiteX189" fmla="*/ 2824976 w 3233854"/>
              <a:gd name="connsiteY189" fmla="*/ 3479180 h 5263375"/>
              <a:gd name="connsiteX190" fmla="*/ 2817542 w 3233854"/>
              <a:gd name="connsiteY190" fmla="*/ 3456878 h 5263375"/>
              <a:gd name="connsiteX191" fmla="*/ 2810108 w 3233854"/>
              <a:gd name="connsiteY191" fmla="*/ 3427141 h 5263375"/>
              <a:gd name="connsiteX192" fmla="*/ 2795240 w 3233854"/>
              <a:gd name="connsiteY192" fmla="*/ 3382536 h 5263375"/>
              <a:gd name="connsiteX193" fmla="*/ 2780371 w 3233854"/>
              <a:gd name="connsiteY193" fmla="*/ 3330497 h 5263375"/>
              <a:gd name="connsiteX194" fmla="*/ 2772937 w 3233854"/>
              <a:gd name="connsiteY194" fmla="*/ 3300761 h 5263375"/>
              <a:gd name="connsiteX195" fmla="*/ 2758069 w 3233854"/>
              <a:gd name="connsiteY195" fmla="*/ 3233853 h 5263375"/>
              <a:gd name="connsiteX196" fmla="*/ 2743200 w 3233854"/>
              <a:gd name="connsiteY196" fmla="*/ 3189249 h 5263375"/>
              <a:gd name="connsiteX197" fmla="*/ 2706030 w 3233854"/>
              <a:gd name="connsiteY197" fmla="*/ 3077736 h 5263375"/>
              <a:gd name="connsiteX198" fmla="*/ 2698596 w 3233854"/>
              <a:gd name="connsiteY198" fmla="*/ 3055434 h 5263375"/>
              <a:gd name="connsiteX199" fmla="*/ 2691161 w 3233854"/>
              <a:gd name="connsiteY199" fmla="*/ 3033131 h 5263375"/>
              <a:gd name="connsiteX200" fmla="*/ 2683727 w 3233854"/>
              <a:gd name="connsiteY200" fmla="*/ 3003395 h 5263375"/>
              <a:gd name="connsiteX201" fmla="*/ 2676293 w 3233854"/>
              <a:gd name="connsiteY201" fmla="*/ 2966224 h 5263375"/>
              <a:gd name="connsiteX202" fmla="*/ 2668859 w 3233854"/>
              <a:gd name="connsiteY202" fmla="*/ 2943922 h 5263375"/>
              <a:gd name="connsiteX203" fmla="*/ 2653991 w 3233854"/>
              <a:gd name="connsiteY203" fmla="*/ 2884449 h 5263375"/>
              <a:gd name="connsiteX204" fmla="*/ 2631688 w 3233854"/>
              <a:gd name="connsiteY204" fmla="*/ 2802673 h 5263375"/>
              <a:gd name="connsiteX205" fmla="*/ 2616820 w 3233854"/>
              <a:gd name="connsiteY205" fmla="*/ 2780371 h 5263375"/>
              <a:gd name="connsiteX206" fmla="*/ 2609386 w 3233854"/>
              <a:gd name="connsiteY206" fmla="*/ 2758068 h 5263375"/>
              <a:gd name="connsiteX207" fmla="*/ 2601952 w 3233854"/>
              <a:gd name="connsiteY207" fmla="*/ 2713463 h 5263375"/>
              <a:gd name="connsiteX208" fmla="*/ 2594518 w 3233854"/>
              <a:gd name="connsiteY208" fmla="*/ 2676292 h 5263375"/>
              <a:gd name="connsiteX209" fmla="*/ 2587083 w 3233854"/>
              <a:gd name="connsiteY209" fmla="*/ 2646556 h 5263375"/>
              <a:gd name="connsiteX210" fmla="*/ 2579649 w 3233854"/>
              <a:gd name="connsiteY210" fmla="*/ 2609385 h 5263375"/>
              <a:gd name="connsiteX211" fmla="*/ 2564781 w 3233854"/>
              <a:gd name="connsiteY211" fmla="*/ 2549912 h 5263375"/>
              <a:gd name="connsiteX212" fmla="*/ 2557347 w 3233854"/>
              <a:gd name="connsiteY212" fmla="*/ 2512741 h 5263375"/>
              <a:gd name="connsiteX213" fmla="*/ 2535044 w 3233854"/>
              <a:gd name="connsiteY213" fmla="*/ 2445834 h 5263375"/>
              <a:gd name="connsiteX214" fmla="*/ 2512742 w 3233854"/>
              <a:gd name="connsiteY214" fmla="*/ 2378927 h 5263375"/>
              <a:gd name="connsiteX215" fmla="*/ 2505308 w 3233854"/>
              <a:gd name="connsiteY215" fmla="*/ 2356624 h 5263375"/>
              <a:gd name="connsiteX216" fmla="*/ 2490440 w 3233854"/>
              <a:gd name="connsiteY216" fmla="*/ 2334322 h 5263375"/>
              <a:gd name="connsiteX217" fmla="*/ 2475571 w 3233854"/>
              <a:gd name="connsiteY217" fmla="*/ 2282283 h 5263375"/>
              <a:gd name="connsiteX218" fmla="*/ 2460703 w 3233854"/>
              <a:gd name="connsiteY218" fmla="*/ 2237678 h 5263375"/>
              <a:gd name="connsiteX219" fmla="*/ 2453269 w 3233854"/>
              <a:gd name="connsiteY219" fmla="*/ 2215375 h 5263375"/>
              <a:gd name="connsiteX220" fmla="*/ 2438400 w 3233854"/>
              <a:gd name="connsiteY220" fmla="*/ 2193073 h 5263375"/>
              <a:gd name="connsiteX221" fmla="*/ 2423532 w 3233854"/>
              <a:gd name="connsiteY221" fmla="*/ 2148468 h 5263375"/>
              <a:gd name="connsiteX222" fmla="*/ 2416098 w 3233854"/>
              <a:gd name="connsiteY222" fmla="*/ 2126166 h 5263375"/>
              <a:gd name="connsiteX223" fmla="*/ 2401230 w 3233854"/>
              <a:gd name="connsiteY223" fmla="*/ 2111297 h 5263375"/>
              <a:gd name="connsiteX224" fmla="*/ 2386361 w 3233854"/>
              <a:gd name="connsiteY224" fmla="*/ 2066692 h 5263375"/>
              <a:gd name="connsiteX225" fmla="*/ 2364059 w 3233854"/>
              <a:gd name="connsiteY225" fmla="*/ 2022088 h 5263375"/>
              <a:gd name="connsiteX226" fmla="*/ 2349191 w 3233854"/>
              <a:gd name="connsiteY226" fmla="*/ 2007219 h 5263375"/>
              <a:gd name="connsiteX227" fmla="*/ 2341757 w 3233854"/>
              <a:gd name="connsiteY227" fmla="*/ 1984917 h 5263375"/>
              <a:gd name="connsiteX228" fmla="*/ 2312020 w 3233854"/>
              <a:gd name="connsiteY228" fmla="*/ 1955180 h 5263375"/>
              <a:gd name="connsiteX229" fmla="*/ 2297152 w 3233854"/>
              <a:gd name="connsiteY229" fmla="*/ 1932878 h 5263375"/>
              <a:gd name="connsiteX230" fmla="*/ 2282283 w 3233854"/>
              <a:gd name="connsiteY230" fmla="*/ 1918010 h 5263375"/>
              <a:gd name="connsiteX231" fmla="*/ 2237679 w 3233854"/>
              <a:gd name="connsiteY231" fmla="*/ 1895707 h 5263375"/>
              <a:gd name="connsiteX232" fmla="*/ 2222810 w 3233854"/>
              <a:gd name="connsiteY232" fmla="*/ 1880839 h 5263375"/>
              <a:gd name="connsiteX233" fmla="*/ 2200508 w 3233854"/>
              <a:gd name="connsiteY233" fmla="*/ 1865971 h 5263375"/>
              <a:gd name="connsiteX234" fmla="*/ 2170771 w 3233854"/>
              <a:gd name="connsiteY234" fmla="*/ 1836234 h 5263375"/>
              <a:gd name="connsiteX235" fmla="*/ 2148469 w 3233854"/>
              <a:gd name="connsiteY235" fmla="*/ 1821366 h 5263375"/>
              <a:gd name="connsiteX236" fmla="*/ 2133600 w 3233854"/>
              <a:gd name="connsiteY236" fmla="*/ 1806497 h 5263375"/>
              <a:gd name="connsiteX237" fmla="*/ 2111298 w 3233854"/>
              <a:gd name="connsiteY237" fmla="*/ 1799063 h 5263375"/>
              <a:gd name="connsiteX238" fmla="*/ 2088996 w 3233854"/>
              <a:gd name="connsiteY238" fmla="*/ 1784195 h 5263375"/>
              <a:gd name="connsiteX239" fmla="*/ 2066693 w 3233854"/>
              <a:gd name="connsiteY239" fmla="*/ 1776761 h 5263375"/>
              <a:gd name="connsiteX240" fmla="*/ 2036957 w 3233854"/>
              <a:gd name="connsiteY240" fmla="*/ 1769327 h 5263375"/>
              <a:gd name="connsiteX241" fmla="*/ 1962615 w 3233854"/>
              <a:gd name="connsiteY241" fmla="*/ 1754458 h 5263375"/>
              <a:gd name="connsiteX242" fmla="*/ 1918010 w 3233854"/>
              <a:gd name="connsiteY242" fmla="*/ 1739590 h 5263375"/>
              <a:gd name="connsiteX243" fmla="*/ 1865971 w 3233854"/>
              <a:gd name="connsiteY243" fmla="*/ 1724722 h 5263375"/>
              <a:gd name="connsiteX244" fmla="*/ 1836235 w 3233854"/>
              <a:gd name="connsiteY244" fmla="*/ 1717288 h 5263375"/>
              <a:gd name="connsiteX245" fmla="*/ 1791630 w 3233854"/>
              <a:gd name="connsiteY245" fmla="*/ 1702419 h 5263375"/>
              <a:gd name="connsiteX246" fmla="*/ 1769327 w 3233854"/>
              <a:gd name="connsiteY246" fmla="*/ 1694985 h 5263375"/>
              <a:gd name="connsiteX247" fmla="*/ 1680118 w 3233854"/>
              <a:gd name="connsiteY247" fmla="*/ 1650380 h 5263375"/>
              <a:gd name="connsiteX248" fmla="*/ 1657815 w 3233854"/>
              <a:gd name="connsiteY248" fmla="*/ 1642946 h 5263375"/>
              <a:gd name="connsiteX249" fmla="*/ 1635513 w 3233854"/>
              <a:gd name="connsiteY249" fmla="*/ 1635512 h 5263375"/>
              <a:gd name="connsiteX250" fmla="*/ 1620644 w 3233854"/>
              <a:gd name="connsiteY250" fmla="*/ 1620644 h 5263375"/>
              <a:gd name="connsiteX251" fmla="*/ 1583474 w 3233854"/>
              <a:gd name="connsiteY251" fmla="*/ 1650380 h 5263375"/>
              <a:gd name="connsiteX252" fmla="*/ 1546303 w 3233854"/>
              <a:gd name="connsiteY252" fmla="*/ 1680117 h 5263375"/>
              <a:gd name="connsiteX253" fmla="*/ 1501698 w 3233854"/>
              <a:gd name="connsiteY253" fmla="*/ 1694985 h 5263375"/>
              <a:gd name="connsiteX254" fmla="*/ 1479396 w 3233854"/>
              <a:gd name="connsiteY254" fmla="*/ 1702419 h 5263375"/>
              <a:gd name="connsiteX255" fmla="*/ 1419922 w 3233854"/>
              <a:gd name="connsiteY255" fmla="*/ 1732156 h 5263375"/>
              <a:gd name="connsiteX256" fmla="*/ 1367883 w 3233854"/>
              <a:gd name="connsiteY256" fmla="*/ 1747024 h 5263375"/>
              <a:gd name="connsiteX257" fmla="*/ 1323279 w 3233854"/>
              <a:gd name="connsiteY257" fmla="*/ 1754458 h 5263375"/>
              <a:gd name="connsiteX258" fmla="*/ 1271240 w 3233854"/>
              <a:gd name="connsiteY258" fmla="*/ 1739590 h 5263375"/>
              <a:gd name="connsiteX259" fmla="*/ 1226635 w 3233854"/>
              <a:gd name="connsiteY259" fmla="*/ 1754458 h 5263375"/>
              <a:gd name="connsiteX260" fmla="*/ 1211766 w 3233854"/>
              <a:gd name="connsiteY260" fmla="*/ 1769327 h 5263375"/>
              <a:gd name="connsiteX261" fmla="*/ 1189464 w 3233854"/>
              <a:gd name="connsiteY261" fmla="*/ 1776761 h 5263375"/>
              <a:gd name="connsiteX262" fmla="*/ 1048215 w 3233854"/>
              <a:gd name="connsiteY262" fmla="*/ 1769327 h 5263375"/>
              <a:gd name="connsiteX263" fmla="*/ 1018479 w 3233854"/>
              <a:gd name="connsiteY263" fmla="*/ 1739590 h 5263375"/>
              <a:gd name="connsiteX264" fmla="*/ 996176 w 3233854"/>
              <a:gd name="connsiteY264" fmla="*/ 1732156 h 5263375"/>
              <a:gd name="connsiteX265" fmla="*/ 966440 w 3233854"/>
              <a:gd name="connsiteY265" fmla="*/ 1687551 h 5263375"/>
              <a:gd name="connsiteX266" fmla="*/ 921835 w 3233854"/>
              <a:gd name="connsiteY266" fmla="*/ 1635512 h 5263375"/>
              <a:gd name="connsiteX267" fmla="*/ 906966 w 3233854"/>
              <a:gd name="connsiteY267" fmla="*/ 1590907 h 5263375"/>
              <a:gd name="connsiteX268" fmla="*/ 899532 w 3233854"/>
              <a:gd name="connsiteY268" fmla="*/ 1568605 h 5263375"/>
              <a:gd name="connsiteX269" fmla="*/ 884664 w 3233854"/>
              <a:gd name="connsiteY269" fmla="*/ 1546302 h 5263375"/>
              <a:gd name="connsiteX270" fmla="*/ 862361 w 3233854"/>
              <a:gd name="connsiteY270" fmla="*/ 1442224 h 5263375"/>
              <a:gd name="connsiteX271" fmla="*/ 847493 w 3233854"/>
              <a:gd name="connsiteY271" fmla="*/ 1353014 h 5263375"/>
              <a:gd name="connsiteX272" fmla="*/ 832625 w 3233854"/>
              <a:gd name="connsiteY272" fmla="*/ 1278673 h 5263375"/>
              <a:gd name="connsiteX273" fmla="*/ 825191 w 3233854"/>
              <a:gd name="connsiteY273" fmla="*/ 1256371 h 5263375"/>
              <a:gd name="connsiteX274" fmla="*/ 788020 w 3233854"/>
              <a:gd name="connsiteY274" fmla="*/ 1226634 h 5263375"/>
              <a:gd name="connsiteX275" fmla="*/ 743415 w 3233854"/>
              <a:gd name="connsiteY275" fmla="*/ 1211766 h 5263375"/>
              <a:gd name="connsiteX276" fmla="*/ 669074 w 3233854"/>
              <a:gd name="connsiteY276" fmla="*/ 1219200 h 5263375"/>
              <a:gd name="connsiteX277" fmla="*/ 572430 w 3233854"/>
              <a:gd name="connsiteY277" fmla="*/ 1204331 h 5263375"/>
              <a:gd name="connsiteX278" fmla="*/ 327103 w 3233854"/>
              <a:gd name="connsiteY278" fmla="*/ 1226634 h 5263375"/>
              <a:gd name="connsiteX279" fmla="*/ 304800 w 3233854"/>
              <a:gd name="connsiteY279" fmla="*/ 1234068 h 5263375"/>
              <a:gd name="connsiteX280" fmla="*/ 200722 w 3233854"/>
              <a:gd name="connsiteY280" fmla="*/ 1263805 h 5263375"/>
              <a:gd name="connsiteX281" fmla="*/ 178420 w 3233854"/>
              <a:gd name="connsiteY281" fmla="*/ 1271239 h 5263375"/>
              <a:gd name="connsiteX282" fmla="*/ 163552 w 3233854"/>
              <a:gd name="connsiteY282" fmla="*/ 1293541 h 5263375"/>
              <a:gd name="connsiteX283" fmla="*/ 148683 w 3233854"/>
              <a:gd name="connsiteY283" fmla="*/ 1308410 h 5263375"/>
              <a:gd name="connsiteX284" fmla="*/ 141249 w 3233854"/>
              <a:gd name="connsiteY284" fmla="*/ 1330712 h 5263375"/>
              <a:gd name="connsiteX285" fmla="*/ 96644 w 3233854"/>
              <a:gd name="connsiteY285" fmla="*/ 1382751 h 5263375"/>
              <a:gd name="connsiteX286" fmla="*/ 81776 w 3233854"/>
              <a:gd name="connsiteY286" fmla="*/ 1405053 h 5263375"/>
              <a:gd name="connsiteX287" fmla="*/ 59474 w 3233854"/>
              <a:gd name="connsiteY287" fmla="*/ 1412488 h 5263375"/>
              <a:gd name="connsiteX288" fmla="*/ 37171 w 3233854"/>
              <a:gd name="connsiteY288" fmla="*/ 1405053 h 5263375"/>
              <a:gd name="connsiteX289" fmla="*/ 0 w 3233854"/>
              <a:gd name="connsiteY289" fmla="*/ 1338146 h 5263375"/>
              <a:gd name="connsiteX290" fmla="*/ 22303 w 3233854"/>
              <a:gd name="connsiteY290" fmla="*/ 1256371 h 5263375"/>
              <a:gd name="connsiteX291" fmla="*/ 37171 w 3233854"/>
              <a:gd name="connsiteY291" fmla="*/ 1241502 h 5263375"/>
              <a:gd name="connsiteX292" fmla="*/ 66908 w 3233854"/>
              <a:gd name="connsiteY292" fmla="*/ 1174595 h 5263375"/>
              <a:gd name="connsiteX293" fmla="*/ 89210 w 3233854"/>
              <a:gd name="connsiteY293" fmla="*/ 1159727 h 5263375"/>
              <a:gd name="connsiteX294" fmla="*/ 104079 w 3233854"/>
              <a:gd name="connsiteY294" fmla="*/ 1144858 h 5263375"/>
              <a:gd name="connsiteX295" fmla="*/ 111513 w 3233854"/>
              <a:gd name="connsiteY295" fmla="*/ 1122556 h 5263375"/>
              <a:gd name="connsiteX296" fmla="*/ 126381 w 3233854"/>
              <a:gd name="connsiteY296" fmla="*/ 1100253 h 5263375"/>
              <a:gd name="connsiteX297" fmla="*/ 81776 w 3233854"/>
              <a:gd name="connsiteY297" fmla="*/ 1077951 h 5263375"/>
              <a:gd name="connsiteX298" fmla="*/ 59474 w 3233854"/>
              <a:gd name="connsiteY298" fmla="*/ 1063083 h 5263375"/>
              <a:gd name="connsiteX299" fmla="*/ 37171 w 3233854"/>
              <a:gd name="connsiteY299" fmla="*/ 1055649 h 5263375"/>
              <a:gd name="connsiteX300" fmla="*/ 22303 w 3233854"/>
              <a:gd name="connsiteY300" fmla="*/ 1040780 h 5263375"/>
              <a:gd name="connsiteX301" fmla="*/ 22303 w 3233854"/>
              <a:gd name="connsiteY301" fmla="*/ 944136 h 5263375"/>
              <a:gd name="connsiteX302" fmla="*/ 52040 w 3233854"/>
              <a:gd name="connsiteY302" fmla="*/ 884663 h 5263375"/>
              <a:gd name="connsiteX303" fmla="*/ 59474 w 3233854"/>
              <a:gd name="connsiteY303" fmla="*/ 862361 h 5263375"/>
              <a:gd name="connsiteX304" fmla="*/ 29737 w 3233854"/>
              <a:gd name="connsiteY304" fmla="*/ 832624 h 5263375"/>
              <a:gd name="connsiteX305" fmla="*/ 52040 w 3233854"/>
              <a:gd name="connsiteY305" fmla="*/ 847492 h 526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</a:cxnLst>
            <a:rect l="l" t="t" r="r" b="b"/>
            <a:pathLst>
              <a:path w="3233854" h="5263375">
                <a:moveTo>
                  <a:pt x="52040" y="847492"/>
                </a:moveTo>
                <a:cubicBezTo>
                  <a:pt x="52040" y="841297"/>
                  <a:pt x="29737" y="806394"/>
                  <a:pt x="29737" y="795453"/>
                </a:cubicBezTo>
                <a:cubicBezTo>
                  <a:pt x="29737" y="790069"/>
                  <a:pt x="32973" y="725630"/>
                  <a:pt x="44605" y="706244"/>
                </a:cubicBezTo>
                <a:cubicBezTo>
                  <a:pt x="48211" y="700234"/>
                  <a:pt x="55095" y="696848"/>
                  <a:pt x="59474" y="691375"/>
                </a:cubicBezTo>
                <a:cubicBezTo>
                  <a:pt x="65055" y="684398"/>
                  <a:pt x="68024" y="675391"/>
                  <a:pt x="74342" y="669073"/>
                </a:cubicBezTo>
                <a:cubicBezTo>
                  <a:pt x="80660" y="662755"/>
                  <a:pt x="89667" y="659786"/>
                  <a:pt x="96644" y="654205"/>
                </a:cubicBezTo>
                <a:cubicBezTo>
                  <a:pt x="102117" y="649826"/>
                  <a:pt x="107134" y="644809"/>
                  <a:pt x="111513" y="639336"/>
                </a:cubicBezTo>
                <a:cubicBezTo>
                  <a:pt x="117094" y="632359"/>
                  <a:pt x="119404" y="622615"/>
                  <a:pt x="126381" y="617034"/>
                </a:cubicBezTo>
                <a:cubicBezTo>
                  <a:pt x="132500" y="612139"/>
                  <a:pt x="141249" y="612078"/>
                  <a:pt x="148683" y="609600"/>
                </a:cubicBezTo>
                <a:cubicBezTo>
                  <a:pt x="240408" y="517875"/>
                  <a:pt x="146678" y="606744"/>
                  <a:pt x="208157" y="557561"/>
                </a:cubicBezTo>
                <a:cubicBezTo>
                  <a:pt x="213630" y="553182"/>
                  <a:pt x="217015" y="546298"/>
                  <a:pt x="223025" y="542692"/>
                </a:cubicBezTo>
                <a:cubicBezTo>
                  <a:pt x="229744" y="538660"/>
                  <a:pt x="237893" y="537736"/>
                  <a:pt x="245327" y="535258"/>
                </a:cubicBezTo>
                <a:cubicBezTo>
                  <a:pt x="250283" y="530302"/>
                  <a:pt x="254723" y="524768"/>
                  <a:pt x="260196" y="520390"/>
                </a:cubicBezTo>
                <a:cubicBezTo>
                  <a:pt x="267173" y="514809"/>
                  <a:pt x="276917" y="512499"/>
                  <a:pt x="282498" y="505522"/>
                </a:cubicBezTo>
                <a:cubicBezTo>
                  <a:pt x="323534" y="454226"/>
                  <a:pt x="248321" y="510958"/>
                  <a:pt x="312235" y="468351"/>
                </a:cubicBezTo>
                <a:cubicBezTo>
                  <a:pt x="341846" y="423934"/>
                  <a:pt x="309509" y="462552"/>
                  <a:pt x="349405" y="438614"/>
                </a:cubicBezTo>
                <a:cubicBezTo>
                  <a:pt x="355415" y="435008"/>
                  <a:pt x="358005" y="426880"/>
                  <a:pt x="364274" y="423746"/>
                </a:cubicBezTo>
                <a:cubicBezTo>
                  <a:pt x="378292" y="416737"/>
                  <a:pt x="394011" y="413834"/>
                  <a:pt x="408879" y="408878"/>
                </a:cubicBezTo>
                <a:lnTo>
                  <a:pt x="431181" y="401444"/>
                </a:lnTo>
                <a:cubicBezTo>
                  <a:pt x="431185" y="401443"/>
                  <a:pt x="475783" y="386577"/>
                  <a:pt x="475786" y="386575"/>
                </a:cubicBezTo>
                <a:cubicBezTo>
                  <a:pt x="504608" y="367360"/>
                  <a:pt x="489612" y="374532"/>
                  <a:pt x="520391" y="364273"/>
                </a:cubicBezTo>
                <a:cubicBezTo>
                  <a:pt x="584313" y="321658"/>
                  <a:pt x="503431" y="372754"/>
                  <a:pt x="564996" y="341971"/>
                </a:cubicBezTo>
                <a:cubicBezTo>
                  <a:pt x="622644" y="313147"/>
                  <a:pt x="553540" y="338355"/>
                  <a:pt x="609600" y="319668"/>
                </a:cubicBezTo>
                <a:cubicBezTo>
                  <a:pt x="658475" y="270796"/>
                  <a:pt x="566562" y="358271"/>
                  <a:pt x="669074" y="289931"/>
                </a:cubicBezTo>
                <a:lnTo>
                  <a:pt x="713679" y="260195"/>
                </a:lnTo>
                <a:cubicBezTo>
                  <a:pt x="721113" y="255239"/>
                  <a:pt x="729664" y="251645"/>
                  <a:pt x="735981" y="245327"/>
                </a:cubicBezTo>
                <a:cubicBezTo>
                  <a:pt x="740937" y="240371"/>
                  <a:pt x="744580" y="233593"/>
                  <a:pt x="750849" y="230458"/>
                </a:cubicBezTo>
                <a:cubicBezTo>
                  <a:pt x="764867" y="223449"/>
                  <a:pt x="782413" y="224283"/>
                  <a:pt x="795454" y="215590"/>
                </a:cubicBezTo>
                <a:cubicBezTo>
                  <a:pt x="864090" y="169835"/>
                  <a:pt x="779668" y="228220"/>
                  <a:pt x="832625" y="185853"/>
                </a:cubicBezTo>
                <a:cubicBezTo>
                  <a:pt x="839602" y="180272"/>
                  <a:pt x="847950" y="176566"/>
                  <a:pt x="854927" y="170985"/>
                </a:cubicBezTo>
                <a:cubicBezTo>
                  <a:pt x="860400" y="166607"/>
                  <a:pt x="863786" y="159723"/>
                  <a:pt x="869796" y="156117"/>
                </a:cubicBezTo>
                <a:cubicBezTo>
                  <a:pt x="876515" y="152085"/>
                  <a:pt x="884664" y="151161"/>
                  <a:pt x="892098" y="148683"/>
                </a:cubicBezTo>
                <a:cubicBezTo>
                  <a:pt x="902010" y="138771"/>
                  <a:pt x="908536" y="123379"/>
                  <a:pt x="921835" y="118946"/>
                </a:cubicBezTo>
                <a:cubicBezTo>
                  <a:pt x="945389" y="111095"/>
                  <a:pt x="945854" y="113113"/>
                  <a:pt x="966440" y="96644"/>
                </a:cubicBezTo>
                <a:cubicBezTo>
                  <a:pt x="971913" y="92265"/>
                  <a:pt x="975298" y="85381"/>
                  <a:pt x="981308" y="81775"/>
                </a:cubicBezTo>
                <a:cubicBezTo>
                  <a:pt x="989636" y="76778"/>
                  <a:pt x="1026867" y="68851"/>
                  <a:pt x="1033347" y="66907"/>
                </a:cubicBezTo>
                <a:cubicBezTo>
                  <a:pt x="1048359" y="62404"/>
                  <a:pt x="1063084" y="56995"/>
                  <a:pt x="1077952" y="52039"/>
                </a:cubicBezTo>
                <a:cubicBezTo>
                  <a:pt x="1085386" y="49561"/>
                  <a:pt x="1092435" y="45126"/>
                  <a:pt x="1100254" y="44605"/>
                </a:cubicBezTo>
                <a:lnTo>
                  <a:pt x="1211766" y="37171"/>
                </a:lnTo>
                <a:cubicBezTo>
                  <a:pt x="1231712" y="33181"/>
                  <a:pt x="1277376" y="25646"/>
                  <a:pt x="1293542" y="14868"/>
                </a:cubicBezTo>
                <a:lnTo>
                  <a:pt x="1315844" y="0"/>
                </a:lnTo>
                <a:cubicBezTo>
                  <a:pt x="1351644" y="3580"/>
                  <a:pt x="1391699" y="5143"/>
                  <a:pt x="1427357" y="14868"/>
                </a:cubicBezTo>
                <a:cubicBezTo>
                  <a:pt x="1427388" y="14876"/>
                  <a:pt x="1483098" y="33449"/>
                  <a:pt x="1494264" y="37171"/>
                </a:cubicBezTo>
                <a:lnTo>
                  <a:pt x="1516566" y="44605"/>
                </a:lnTo>
                <a:cubicBezTo>
                  <a:pt x="1558752" y="39332"/>
                  <a:pt x="1570684" y="40264"/>
                  <a:pt x="1605776" y="29736"/>
                </a:cubicBezTo>
                <a:cubicBezTo>
                  <a:pt x="1620788" y="25232"/>
                  <a:pt x="1650381" y="14868"/>
                  <a:pt x="1650381" y="14868"/>
                </a:cubicBezTo>
                <a:cubicBezTo>
                  <a:pt x="1679006" y="17730"/>
                  <a:pt x="1752634" y="24475"/>
                  <a:pt x="1784196" y="29736"/>
                </a:cubicBezTo>
                <a:cubicBezTo>
                  <a:pt x="1794274" y="31416"/>
                  <a:pt x="1803958" y="34954"/>
                  <a:pt x="1813932" y="37171"/>
                </a:cubicBezTo>
                <a:cubicBezTo>
                  <a:pt x="1827851" y="40264"/>
                  <a:pt x="1884009" y="51232"/>
                  <a:pt x="1895708" y="52039"/>
                </a:cubicBezTo>
                <a:cubicBezTo>
                  <a:pt x="1952622" y="55964"/>
                  <a:pt x="2009698" y="56995"/>
                  <a:pt x="2066693" y="59473"/>
                </a:cubicBezTo>
                <a:cubicBezTo>
                  <a:pt x="2159909" y="82777"/>
                  <a:pt x="2105783" y="72885"/>
                  <a:pt x="2230244" y="81775"/>
                </a:cubicBezTo>
                <a:cubicBezTo>
                  <a:pt x="2253800" y="89628"/>
                  <a:pt x="2254261" y="87608"/>
                  <a:pt x="2274849" y="104078"/>
                </a:cubicBezTo>
                <a:cubicBezTo>
                  <a:pt x="2280322" y="108456"/>
                  <a:pt x="2284245" y="114568"/>
                  <a:pt x="2289718" y="118946"/>
                </a:cubicBezTo>
                <a:cubicBezTo>
                  <a:pt x="2296695" y="124527"/>
                  <a:pt x="2305236" y="127999"/>
                  <a:pt x="2312020" y="133814"/>
                </a:cubicBezTo>
                <a:cubicBezTo>
                  <a:pt x="2322663" y="142937"/>
                  <a:pt x="2328458" y="159118"/>
                  <a:pt x="2341757" y="163551"/>
                </a:cubicBezTo>
                <a:cubicBezTo>
                  <a:pt x="2356625" y="168507"/>
                  <a:pt x="2371157" y="174618"/>
                  <a:pt x="2386361" y="178419"/>
                </a:cubicBezTo>
                <a:cubicBezTo>
                  <a:pt x="2396273" y="180897"/>
                  <a:pt x="2406312" y="182917"/>
                  <a:pt x="2416098" y="185853"/>
                </a:cubicBezTo>
                <a:cubicBezTo>
                  <a:pt x="2431110" y="190357"/>
                  <a:pt x="2445835" y="195766"/>
                  <a:pt x="2460703" y="200722"/>
                </a:cubicBezTo>
                <a:lnTo>
                  <a:pt x="2483005" y="208156"/>
                </a:lnTo>
                <a:lnTo>
                  <a:pt x="2505308" y="215590"/>
                </a:lnTo>
                <a:lnTo>
                  <a:pt x="2527610" y="223024"/>
                </a:lnTo>
                <a:cubicBezTo>
                  <a:pt x="2532566" y="227980"/>
                  <a:pt x="2536469" y="234286"/>
                  <a:pt x="2542479" y="237892"/>
                </a:cubicBezTo>
                <a:cubicBezTo>
                  <a:pt x="2549198" y="241924"/>
                  <a:pt x="2558662" y="240432"/>
                  <a:pt x="2564781" y="245327"/>
                </a:cubicBezTo>
                <a:cubicBezTo>
                  <a:pt x="2571758" y="250908"/>
                  <a:pt x="2573834" y="260845"/>
                  <a:pt x="2579649" y="267629"/>
                </a:cubicBezTo>
                <a:cubicBezTo>
                  <a:pt x="2588772" y="278272"/>
                  <a:pt x="2601610" y="285702"/>
                  <a:pt x="2609386" y="297366"/>
                </a:cubicBezTo>
                <a:cubicBezTo>
                  <a:pt x="2622981" y="317759"/>
                  <a:pt x="2634342" y="341120"/>
                  <a:pt x="2653991" y="356839"/>
                </a:cubicBezTo>
                <a:cubicBezTo>
                  <a:pt x="2660968" y="362420"/>
                  <a:pt x="2668859" y="366751"/>
                  <a:pt x="2676293" y="371707"/>
                </a:cubicBezTo>
                <a:cubicBezTo>
                  <a:pt x="2678771" y="379141"/>
                  <a:pt x="2679695" y="387290"/>
                  <a:pt x="2683727" y="394010"/>
                </a:cubicBezTo>
                <a:cubicBezTo>
                  <a:pt x="2690788" y="405778"/>
                  <a:pt x="2710770" y="416994"/>
                  <a:pt x="2720898" y="423746"/>
                </a:cubicBezTo>
                <a:cubicBezTo>
                  <a:pt x="2739580" y="479796"/>
                  <a:pt x="2714382" y="410717"/>
                  <a:pt x="2743200" y="468351"/>
                </a:cubicBezTo>
                <a:cubicBezTo>
                  <a:pt x="2746705" y="475360"/>
                  <a:pt x="2747130" y="483644"/>
                  <a:pt x="2750635" y="490653"/>
                </a:cubicBezTo>
                <a:cubicBezTo>
                  <a:pt x="2754631" y="498645"/>
                  <a:pt x="2761874" y="504791"/>
                  <a:pt x="2765503" y="512956"/>
                </a:cubicBezTo>
                <a:cubicBezTo>
                  <a:pt x="2771868" y="527278"/>
                  <a:pt x="2775415" y="542693"/>
                  <a:pt x="2780371" y="557561"/>
                </a:cubicBezTo>
                <a:lnTo>
                  <a:pt x="2795240" y="602166"/>
                </a:lnTo>
                <a:lnTo>
                  <a:pt x="2802674" y="624468"/>
                </a:lnTo>
                <a:cubicBezTo>
                  <a:pt x="2805152" y="639336"/>
                  <a:pt x="2806452" y="654450"/>
                  <a:pt x="2810108" y="669073"/>
                </a:cubicBezTo>
                <a:cubicBezTo>
                  <a:pt x="2813909" y="684278"/>
                  <a:pt x="2820020" y="698810"/>
                  <a:pt x="2824976" y="713678"/>
                </a:cubicBezTo>
                <a:lnTo>
                  <a:pt x="2847279" y="780585"/>
                </a:lnTo>
                <a:cubicBezTo>
                  <a:pt x="2874400" y="861943"/>
                  <a:pt x="2831142" y="738701"/>
                  <a:pt x="2869581" y="825190"/>
                </a:cubicBezTo>
                <a:cubicBezTo>
                  <a:pt x="2875946" y="839512"/>
                  <a:pt x="2884449" y="869795"/>
                  <a:pt x="2884449" y="869795"/>
                </a:cubicBezTo>
                <a:cubicBezTo>
                  <a:pt x="2881971" y="884663"/>
                  <a:pt x="2880285" y="899686"/>
                  <a:pt x="2877015" y="914400"/>
                </a:cubicBezTo>
                <a:cubicBezTo>
                  <a:pt x="2873417" y="930592"/>
                  <a:pt x="2869708" y="942574"/>
                  <a:pt x="2854713" y="951571"/>
                </a:cubicBezTo>
                <a:cubicBezTo>
                  <a:pt x="2847993" y="955603"/>
                  <a:pt x="2839844" y="956527"/>
                  <a:pt x="2832410" y="959005"/>
                </a:cubicBezTo>
                <a:cubicBezTo>
                  <a:pt x="2812586" y="1018476"/>
                  <a:pt x="2832410" y="944137"/>
                  <a:pt x="2832410" y="1003610"/>
                </a:cubicBezTo>
                <a:cubicBezTo>
                  <a:pt x="2832410" y="1025924"/>
                  <a:pt x="2829824" y="1107849"/>
                  <a:pt x="2810108" y="1137424"/>
                </a:cubicBezTo>
                <a:cubicBezTo>
                  <a:pt x="2804854" y="1145306"/>
                  <a:pt x="2790967" y="1169297"/>
                  <a:pt x="2780371" y="1174595"/>
                </a:cubicBezTo>
                <a:cubicBezTo>
                  <a:pt x="2766353" y="1181604"/>
                  <a:pt x="2751318" y="1187519"/>
                  <a:pt x="2735766" y="1189463"/>
                </a:cubicBezTo>
                <a:lnTo>
                  <a:pt x="2676293" y="1196897"/>
                </a:lnTo>
                <a:lnTo>
                  <a:pt x="2646557" y="1286107"/>
                </a:lnTo>
                <a:lnTo>
                  <a:pt x="2631688" y="1330712"/>
                </a:lnTo>
                <a:cubicBezTo>
                  <a:pt x="2622717" y="1375567"/>
                  <a:pt x="2628250" y="1355896"/>
                  <a:pt x="2616820" y="1390185"/>
                </a:cubicBezTo>
                <a:cubicBezTo>
                  <a:pt x="2615319" y="1399192"/>
                  <a:pt x="2610399" y="1443015"/>
                  <a:pt x="2601952" y="1457092"/>
                </a:cubicBezTo>
                <a:cubicBezTo>
                  <a:pt x="2598346" y="1463102"/>
                  <a:pt x="2592690" y="1467755"/>
                  <a:pt x="2587083" y="1471961"/>
                </a:cubicBezTo>
                <a:cubicBezTo>
                  <a:pt x="2546184" y="1502636"/>
                  <a:pt x="2554947" y="1497541"/>
                  <a:pt x="2520176" y="1509131"/>
                </a:cubicBezTo>
                <a:cubicBezTo>
                  <a:pt x="2494226" y="1535082"/>
                  <a:pt x="2511957" y="1521784"/>
                  <a:pt x="2460703" y="1538868"/>
                </a:cubicBezTo>
                <a:lnTo>
                  <a:pt x="2438400" y="1546302"/>
                </a:lnTo>
                <a:cubicBezTo>
                  <a:pt x="2433444" y="1561170"/>
                  <a:pt x="2438400" y="1585951"/>
                  <a:pt x="2423532" y="1590907"/>
                </a:cubicBezTo>
                <a:lnTo>
                  <a:pt x="2378927" y="1605775"/>
                </a:lnTo>
                <a:cubicBezTo>
                  <a:pt x="2371493" y="1608253"/>
                  <a:pt x="2364227" y="1611309"/>
                  <a:pt x="2356625" y="1613210"/>
                </a:cubicBezTo>
                <a:lnTo>
                  <a:pt x="2326888" y="1620644"/>
                </a:lnTo>
                <a:cubicBezTo>
                  <a:pt x="2362781" y="1656534"/>
                  <a:pt x="2319123" y="1610936"/>
                  <a:pt x="2356625" y="1657814"/>
                </a:cubicBezTo>
                <a:cubicBezTo>
                  <a:pt x="2361003" y="1663287"/>
                  <a:pt x="2367115" y="1667210"/>
                  <a:pt x="2371493" y="1672683"/>
                </a:cubicBezTo>
                <a:cubicBezTo>
                  <a:pt x="2408995" y="1719561"/>
                  <a:pt x="2365337" y="1673963"/>
                  <a:pt x="2401230" y="1709853"/>
                </a:cubicBezTo>
                <a:cubicBezTo>
                  <a:pt x="2403708" y="1717287"/>
                  <a:pt x="2405160" y="1725147"/>
                  <a:pt x="2408664" y="1732156"/>
                </a:cubicBezTo>
                <a:cubicBezTo>
                  <a:pt x="2418041" y="1750910"/>
                  <a:pt x="2424572" y="1755498"/>
                  <a:pt x="2438400" y="1769327"/>
                </a:cubicBezTo>
                <a:cubicBezTo>
                  <a:pt x="2440878" y="1776761"/>
                  <a:pt x="2442330" y="1784620"/>
                  <a:pt x="2445835" y="1791629"/>
                </a:cubicBezTo>
                <a:cubicBezTo>
                  <a:pt x="2455213" y="1810385"/>
                  <a:pt x="2461742" y="1814970"/>
                  <a:pt x="2475571" y="1828800"/>
                </a:cubicBezTo>
                <a:cubicBezTo>
                  <a:pt x="2489785" y="1871442"/>
                  <a:pt x="2473382" y="1833315"/>
                  <a:pt x="2497874" y="1865971"/>
                </a:cubicBezTo>
                <a:cubicBezTo>
                  <a:pt x="2508596" y="1880266"/>
                  <a:pt x="2527610" y="1910575"/>
                  <a:pt x="2527610" y="1910575"/>
                </a:cubicBezTo>
                <a:cubicBezTo>
                  <a:pt x="2530088" y="1918009"/>
                  <a:pt x="2531012" y="1926158"/>
                  <a:pt x="2535044" y="1932878"/>
                </a:cubicBezTo>
                <a:cubicBezTo>
                  <a:pt x="2538650" y="1938888"/>
                  <a:pt x="2546778" y="1941477"/>
                  <a:pt x="2549913" y="1947746"/>
                </a:cubicBezTo>
                <a:cubicBezTo>
                  <a:pt x="2556922" y="1961764"/>
                  <a:pt x="2559825" y="1977483"/>
                  <a:pt x="2564781" y="1992351"/>
                </a:cubicBezTo>
                <a:lnTo>
                  <a:pt x="2594518" y="2081561"/>
                </a:lnTo>
                <a:lnTo>
                  <a:pt x="2624254" y="2170771"/>
                </a:lnTo>
                <a:lnTo>
                  <a:pt x="2639122" y="2215375"/>
                </a:lnTo>
                <a:cubicBezTo>
                  <a:pt x="2641600" y="2222809"/>
                  <a:pt x="2642210" y="2231158"/>
                  <a:pt x="2646557" y="2237678"/>
                </a:cubicBezTo>
                <a:lnTo>
                  <a:pt x="2661425" y="2259980"/>
                </a:lnTo>
                <a:cubicBezTo>
                  <a:pt x="2666381" y="2274848"/>
                  <a:pt x="2667600" y="2291544"/>
                  <a:pt x="2676293" y="2304585"/>
                </a:cubicBezTo>
                <a:cubicBezTo>
                  <a:pt x="2695818" y="2333874"/>
                  <a:pt x="2695415" y="2329032"/>
                  <a:pt x="2706030" y="2371492"/>
                </a:cubicBezTo>
                <a:cubicBezTo>
                  <a:pt x="2708508" y="2381404"/>
                  <a:pt x="2710657" y="2391405"/>
                  <a:pt x="2713464" y="2401229"/>
                </a:cubicBezTo>
                <a:cubicBezTo>
                  <a:pt x="2715617" y="2408764"/>
                  <a:pt x="2718997" y="2415929"/>
                  <a:pt x="2720898" y="2423531"/>
                </a:cubicBezTo>
                <a:cubicBezTo>
                  <a:pt x="2723963" y="2435789"/>
                  <a:pt x="2725267" y="2448444"/>
                  <a:pt x="2728332" y="2460702"/>
                </a:cubicBezTo>
                <a:cubicBezTo>
                  <a:pt x="2730233" y="2468304"/>
                  <a:pt x="2733613" y="2475470"/>
                  <a:pt x="2735766" y="2483005"/>
                </a:cubicBezTo>
                <a:cubicBezTo>
                  <a:pt x="2738573" y="2492829"/>
                  <a:pt x="2740393" y="2502917"/>
                  <a:pt x="2743200" y="2512741"/>
                </a:cubicBezTo>
                <a:cubicBezTo>
                  <a:pt x="2745353" y="2520276"/>
                  <a:pt x="2748734" y="2527441"/>
                  <a:pt x="2750635" y="2535044"/>
                </a:cubicBezTo>
                <a:cubicBezTo>
                  <a:pt x="2753700" y="2547302"/>
                  <a:pt x="2754744" y="2560024"/>
                  <a:pt x="2758069" y="2572214"/>
                </a:cubicBezTo>
                <a:cubicBezTo>
                  <a:pt x="2762193" y="2587334"/>
                  <a:pt x="2767981" y="2601951"/>
                  <a:pt x="2772937" y="2616819"/>
                </a:cubicBezTo>
                <a:cubicBezTo>
                  <a:pt x="2775415" y="2624253"/>
                  <a:pt x="2778470" y="2631520"/>
                  <a:pt x="2780371" y="2639122"/>
                </a:cubicBezTo>
                <a:cubicBezTo>
                  <a:pt x="2782849" y="2649034"/>
                  <a:pt x="2784869" y="2659072"/>
                  <a:pt x="2787805" y="2668858"/>
                </a:cubicBezTo>
                <a:cubicBezTo>
                  <a:pt x="2792309" y="2683870"/>
                  <a:pt x="2797718" y="2698595"/>
                  <a:pt x="2802674" y="2713463"/>
                </a:cubicBezTo>
                <a:cubicBezTo>
                  <a:pt x="2805152" y="2720897"/>
                  <a:pt x="2808207" y="2728164"/>
                  <a:pt x="2810108" y="2735766"/>
                </a:cubicBezTo>
                <a:cubicBezTo>
                  <a:pt x="2812586" y="2745678"/>
                  <a:pt x="2815326" y="2755528"/>
                  <a:pt x="2817542" y="2765502"/>
                </a:cubicBezTo>
                <a:cubicBezTo>
                  <a:pt x="2820283" y="2777837"/>
                  <a:pt x="2821651" y="2790483"/>
                  <a:pt x="2824976" y="2802673"/>
                </a:cubicBezTo>
                <a:cubicBezTo>
                  <a:pt x="2829100" y="2817793"/>
                  <a:pt x="2834888" y="2832410"/>
                  <a:pt x="2839844" y="2847278"/>
                </a:cubicBezTo>
                <a:cubicBezTo>
                  <a:pt x="2842322" y="2854712"/>
                  <a:pt x="2845378" y="2861978"/>
                  <a:pt x="2847279" y="2869580"/>
                </a:cubicBezTo>
                <a:cubicBezTo>
                  <a:pt x="2870519" y="2962545"/>
                  <a:pt x="2840817" y="2846962"/>
                  <a:pt x="2862147" y="2921619"/>
                </a:cubicBezTo>
                <a:cubicBezTo>
                  <a:pt x="2864954" y="2931443"/>
                  <a:pt x="2866774" y="2941532"/>
                  <a:pt x="2869581" y="2951356"/>
                </a:cubicBezTo>
                <a:cubicBezTo>
                  <a:pt x="2871734" y="2958891"/>
                  <a:pt x="2875114" y="2966056"/>
                  <a:pt x="2877015" y="2973658"/>
                </a:cubicBezTo>
                <a:cubicBezTo>
                  <a:pt x="2880080" y="2985916"/>
                  <a:pt x="2881124" y="2998639"/>
                  <a:pt x="2884449" y="3010829"/>
                </a:cubicBezTo>
                <a:cubicBezTo>
                  <a:pt x="2888573" y="3025949"/>
                  <a:pt x="2895517" y="3040229"/>
                  <a:pt x="2899318" y="3055434"/>
                </a:cubicBezTo>
                <a:cubicBezTo>
                  <a:pt x="2910553" y="3100377"/>
                  <a:pt x="2903520" y="3075475"/>
                  <a:pt x="2921620" y="3129775"/>
                </a:cubicBezTo>
                <a:lnTo>
                  <a:pt x="2929054" y="3152078"/>
                </a:lnTo>
                <a:cubicBezTo>
                  <a:pt x="2931532" y="3159512"/>
                  <a:pt x="2934587" y="3166778"/>
                  <a:pt x="2936488" y="3174380"/>
                </a:cubicBezTo>
                <a:lnTo>
                  <a:pt x="2958791" y="3263590"/>
                </a:lnTo>
                <a:cubicBezTo>
                  <a:pt x="2961269" y="3273502"/>
                  <a:pt x="2964221" y="3283308"/>
                  <a:pt x="2966225" y="3293327"/>
                </a:cubicBezTo>
                <a:cubicBezTo>
                  <a:pt x="2972121" y="3322808"/>
                  <a:pt x="2979563" y="3363080"/>
                  <a:pt x="2988527" y="3389971"/>
                </a:cubicBezTo>
                <a:cubicBezTo>
                  <a:pt x="2999736" y="3423594"/>
                  <a:pt x="3004088" y="3432848"/>
                  <a:pt x="3010830" y="3464312"/>
                </a:cubicBezTo>
                <a:cubicBezTo>
                  <a:pt x="3036138" y="3582417"/>
                  <a:pt x="3016158" y="3500493"/>
                  <a:pt x="3033132" y="3568390"/>
                </a:cubicBezTo>
                <a:cubicBezTo>
                  <a:pt x="3035610" y="3590692"/>
                  <a:pt x="3037393" y="3613083"/>
                  <a:pt x="3040566" y="3635297"/>
                </a:cubicBezTo>
                <a:cubicBezTo>
                  <a:pt x="3043713" y="3657327"/>
                  <a:pt x="3050022" y="3680555"/>
                  <a:pt x="3055435" y="3702205"/>
                </a:cubicBezTo>
                <a:cubicBezTo>
                  <a:pt x="3057913" y="3724507"/>
                  <a:pt x="3061589" y="3746709"/>
                  <a:pt x="3062869" y="3769112"/>
                </a:cubicBezTo>
                <a:cubicBezTo>
                  <a:pt x="3075948" y="3997998"/>
                  <a:pt x="3062867" y="3895471"/>
                  <a:pt x="3077737" y="4051610"/>
                </a:cubicBezTo>
                <a:cubicBezTo>
                  <a:pt x="3095839" y="4241687"/>
                  <a:pt x="3075178" y="4013722"/>
                  <a:pt x="3092605" y="4170556"/>
                </a:cubicBezTo>
                <a:cubicBezTo>
                  <a:pt x="3103671" y="4270149"/>
                  <a:pt x="3095315" y="4226689"/>
                  <a:pt x="3107474" y="4311805"/>
                </a:cubicBezTo>
                <a:cubicBezTo>
                  <a:pt x="3135143" y="4505495"/>
                  <a:pt x="3096731" y="4227106"/>
                  <a:pt x="3122342" y="4393580"/>
                </a:cubicBezTo>
                <a:cubicBezTo>
                  <a:pt x="3125380" y="4413326"/>
                  <a:pt x="3126812" y="4433295"/>
                  <a:pt x="3129776" y="4453053"/>
                </a:cubicBezTo>
                <a:cubicBezTo>
                  <a:pt x="3134248" y="4482866"/>
                  <a:pt x="3140380" y="4512419"/>
                  <a:pt x="3144644" y="4542263"/>
                </a:cubicBezTo>
                <a:cubicBezTo>
                  <a:pt x="3166224" y="4693306"/>
                  <a:pt x="3138864" y="4504688"/>
                  <a:pt x="3159513" y="4638907"/>
                </a:cubicBezTo>
                <a:cubicBezTo>
                  <a:pt x="3167866" y="4693204"/>
                  <a:pt x="3165109" y="4684556"/>
                  <a:pt x="3174381" y="4735551"/>
                </a:cubicBezTo>
                <a:cubicBezTo>
                  <a:pt x="3182919" y="4782511"/>
                  <a:pt x="3181947" y="4766212"/>
                  <a:pt x="3189249" y="4817327"/>
                </a:cubicBezTo>
                <a:cubicBezTo>
                  <a:pt x="3211593" y="4973738"/>
                  <a:pt x="3176542" y="4755957"/>
                  <a:pt x="3211552" y="4966010"/>
                </a:cubicBezTo>
                <a:cubicBezTo>
                  <a:pt x="3214030" y="4980878"/>
                  <a:pt x="3217321" y="4995633"/>
                  <a:pt x="3218986" y="5010614"/>
                </a:cubicBezTo>
                <a:lnTo>
                  <a:pt x="3233854" y="5144429"/>
                </a:lnTo>
                <a:cubicBezTo>
                  <a:pt x="3231376" y="5179122"/>
                  <a:pt x="3234856" y="5214764"/>
                  <a:pt x="3226420" y="5248507"/>
                </a:cubicBezTo>
                <a:cubicBezTo>
                  <a:pt x="3224253" y="5257175"/>
                  <a:pt x="3213053" y="5263375"/>
                  <a:pt x="3204118" y="5263375"/>
                </a:cubicBezTo>
                <a:cubicBezTo>
                  <a:pt x="3188445" y="5263375"/>
                  <a:pt x="3174381" y="5253463"/>
                  <a:pt x="3159513" y="5248507"/>
                </a:cubicBezTo>
                <a:cubicBezTo>
                  <a:pt x="3127519" y="5237843"/>
                  <a:pt x="3144810" y="5242973"/>
                  <a:pt x="3107474" y="5233639"/>
                </a:cubicBezTo>
                <a:cubicBezTo>
                  <a:pt x="3071965" y="5127116"/>
                  <a:pt x="3100155" y="5225384"/>
                  <a:pt x="3085171" y="5010614"/>
                </a:cubicBezTo>
                <a:cubicBezTo>
                  <a:pt x="3081876" y="4963386"/>
                  <a:pt x="3074589" y="4916514"/>
                  <a:pt x="3070303" y="4869366"/>
                </a:cubicBezTo>
                <a:cubicBezTo>
                  <a:pt x="3067825" y="4842107"/>
                  <a:pt x="3064891" y="4814886"/>
                  <a:pt x="3062869" y="4787590"/>
                </a:cubicBezTo>
                <a:cubicBezTo>
                  <a:pt x="3059934" y="4747973"/>
                  <a:pt x="3060363" y="4708063"/>
                  <a:pt x="3055435" y="4668644"/>
                </a:cubicBezTo>
                <a:cubicBezTo>
                  <a:pt x="3052900" y="4648367"/>
                  <a:pt x="3044573" y="4629209"/>
                  <a:pt x="3040566" y="4609171"/>
                </a:cubicBezTo>
                <a:cubicBezTo>
                  <a:pt x="3032834" y="4570508"/>
                  <a:pt x="3032039" y="4568611"/>
                  <a:pt x="3025698" y="4527395"/>
                </a:cubicBezTo>
                <a:cubicBezTo>
                  <a:pt x="3023034" y="4510076"/>
                  <a:pt x="3020311" y="4492758"/>
                  <a:pt x="3018264" y="4475356"/>
                </a:cubicBezTo>
                <a:cubicBezTo>
                  <a:pt x="3015354" y="4450622"/>
                  <a:pt x="3013437" y="4425781"/>
                  <a:pt x="3010830" y="4401014"/>
                </a:cubicBezTo>
                <a:cubicBezTo>
                  <a:pt x="3008481" y="4378698"/>
                  <a:pt x="3006018" y="4356393"/>
                  <a:pt x="3003396" y="4334107"/>
                </a:cubicBezTo>
                <a:cubicBezTo>
                  <a:pt x="3001062" y="4314265"/>
                  <a:pt x="2998999" y="4294380"/>
                  <a:pt x="2995961" y="4274634"/>
                </a:cubicBezTo>
                <a:cubicBezTo>
                  <a:pt x="2984998" y="4203379"/>
                  <a:pt x="2993758" y="4265822"/>
                  <a:pt x="2981093" y="4215161"/>
                </a:cubicBezTo>
                <a:cubicBezTo>
                  <a:pt x="2978028" y="4202903"/>
                  <a:pt x="2976724" y="4190248"/>
                  <a:pt x="2973659" y="4177990"/>
                </a:cubicBezTo>
                <a:cubicBezTo>
                  <a:pt x="2948823" y="4078646"/>
                  <a:pt x="2986602" y="4251105"/>
                  <a:pt x="2958791" y="4125951"/>
                </a:cubicBezTo>
                <a:cubicBezTo>
                  <a:pt x="2951774" y="4094376"/>
                  <a:pt x="2947800" y="4069702"/>
                  <a:pt x="2943922" y="4036741"/>
                </a:cubicBezTo>
                <a:cubicBezTo>
                  <a:pt x="2941012" y="4012008"/>
                  <a:pt x="2939238" y="3987152"/>
                  <a:pt x="2936488" y="3962400"/>
                </a:cubicBezTo>
                <a:cubicBezTo>
                  <a:pt x="2930598" y="3909386"/>
                  <a:pt x="2921547" y="3850377"/>
                  <a:pt x="2914186" y="3798849"/>
                </a:cubicBezTo>
                <a:cubicBezTo>
                  <a:pt x="2911708" y="3781503"/>
                  <a:pt x="2910188" y="3763992"/>
                  <a:pt x="2906752" y="3746810"/>
                </a:cubicBezTo>
                <a:cubicBezTo>
                  <a:pt x="2888389" y="3654992"/>
                  <a:pt x="2910907" y="3769660"/>
                  <a:pt x="2891883" y="3665034"/>
                </a:cubicBezTo>
                <a:cubicBezTo>
                  <a:pt x="2883476" y="3618796"/>
                  <a:pt x="2885840" y="3632034"/>
                  <a:pt x="2869581" y="3583258"/>
                </a:cubicBezTo>
                <a:lnTo>
                  <a:pt x="2862147" y="3560956"/>
                </a:lnTo>
                <a:cubicBezTo>
                  <a:pt x="2859669" y="3553522"/>
                  <a:pt x="2860254" y="3544194"/>
                  <a:pt x="2854713" y="3538653"/>
                </a:cubicBezTo>
                <a:lnTo>
                  <a:pt x="2839844" y="3523785"/>
                </a:lnTo>
                <a:lnTo>
                  <a:pt x="2824976" y="3479180"/>
                </a:lnTo>
                <a:cubicBezTo>
                  <a:pt x="2822498" y="3471746"/>
                  <a:pt x="2819442" y="3464480"/>
                  <a:pt x="2817542" y="3456878"/>
                </a:cubicBezTo>
                <a:cubicBezTo>
                  <a:pt x="2815064" y="3446966"/>
                  <a:pt x="2813044" y="3436927"/>
                  <a:pt x="2810108" y="3427141"/>
                </a:cubicBezTo>
                <a:cubicBezTo>
                  <a:pt x="2805605" y="3412129"/>
                  <a:pt x="2799042" y="3397741"/>
                  <a:pt x="2795240" y="3382536"/>
                </a:cubicBezTo>
                <a:cubicBezTo>
                  <a:pt x="2771984" y="3289526"/>
                  <a:pt x="2801712" y="3405192"/>
                  <a:pt x="2780371" y="3330497"/>
                </a:cubicBezTo>
                <a:cubicBezTo>
                  <a:pt x="2777564" y="3320673"/>
                  <a:pt x="2775153" y="3310735"/>
                  <a:pt x="2772937" y="3300761"/>
                </a:cubicBezTo>
                <a:cubicBezTo>
                  <a:pt x="2766875" y="3273482"/>
                  <a:pt x="2765838" y="3259748"/>
                  <a:pt x="2758069" y="3233853"/>
                </a:cubicBezTo>
                <a:cubicBezTo>
                  <a:pt x="2753565" y="3218842"/>
                  <a:pt x="2748156" y="3204117"/>
                  <a:pt x="2743200" y="3189249"/>
                </a:cubicBezTo>
                <a:lnTo>
                  <a:pt x="2706030" y="3077736"/>
                </a:lnTo>
                <a:lnTo>
                  <a:pt x="2698596" y="3055434"/>
                </a:lnTo>
                <a:cubicBezTo>
                  <a:pt x="2696118" y="3048000"/>
                  <a:pt x="2693062" y="3040734"/>
                  <a:pt x="2691161" y="3033131"/>
                </a:cubicBezTo>
                <a:cubicBezTo>
                  <a:pt x="2688683" y="3023219"/>
                  <a:pt x="2685943" y="3013369"/>
                  <a:pt x="2683727" y="3003395"/>
                </a:cubicBezTo>
                <a:cubicBezTo>
                  <a:pt x="2680986" y="2991060"/>
                  <a:pt x="2679358" y="2978482"/>
                  <a:pt x="2676293" y="2966224"/>
                </a:cubicBezTo>
                <a:cubicBezTo>
                  <a:pt x="2674392" y="2958622"/>
                  <a:pt x="2670921" y="2951482"/>
                  <a:pt x="2668859" y="2943922"/>
                </a:cubicBezTo>
                <a:cubicBezTo>
                  <a:pt x="2663482" y="2924208"/>
                  <a:pt x="2657998" y="2904487"/>
                  <a:pt x="2653991" y="2884449"/>
                </a:cubicBezTo>
                <a:cubicBezTo>
                  <a:pt x="2650001" y="2864498"/>
                  <a:pt x="2642469" y="2818844"/>
                  <a:pt x="2631688" y="2802673"/>
                </a:cubicBezTo>
                <a:lnTo>
                  <a:pt x="2616820" y="2780371"/>
                </a:lnTo>
                <a:cubicBezTo>
                  <a:pt x="2614342" y="2772937"/>
                  <a:pt x="2611086" y="2765718"/>
                  <a:pt x="2609386" y="2758068"/>
                </a:cubicBezTo>
                <a:cubicBezTo>
                  <a:pt x="2606116" y="2743354"/>
                  <a:pt x="2604648" y="2728293"/>
                  <a:pt x="2601952" y="2713463"/>
                </a:cubicBezTo>
                <a:cubicBezTo>
                  <a:pt x="2599692" y="2701031"/>
                  <a:pt x="2597259" y="2688627"/>
                  <a:pt x="2594518" y="2676292"/>
                </a:cubicBezTo>
                <a:cubicBezTo>
                  <a:pt x="2592301" y="2666318"/>
                  <a:pt x="2589300" y="2656530"/>
                  <a:pt x="2587083" y="2646556"/>
                </a:cubicBezTo>
                <a:cubicBezTo>
                  <a:pt x="2584342" y="2634221"/>
                  <a:pt x="2582490" y="2621697"/>
                  <a:pt x="2579649" y="2609385"/>
                </a:cubicBezTo>
                <a:cubicBezTo>
                  <a:pt x="2575054" y="2589474"/>
                  <a:pt x="2568788" y="2569950"/>
                  <a:pt x="2564781" y="2549912"/>
                </a:cubicBezTo>
                <a:cubicBezTo>
                  <a:pt x="2562303" y="2537522"/>
                  <a:pt x="2560672" y="2524931"/>
                  <a:pt x="2557347" y="2512741"/>
                </a:cubicBezTo>
                <a:cubicBezTo>
                  <a:pt x="2557332" y="2512685"/>
                  <a:pt x="2538770" y="2457013"/>
                  <a:pt x="2535044" y="2445834"/>
                </a:cubicBezTo>
                <a:lnTo>
                  <a:pt x="2512742" y="2378927"/>
                </a:lnTo>
                <a:cubicBezTo>
                  <a:pt x="2510264" y="2371493"/>
                  <a:pt x="2509655" y="2363144"/>
                  <a:pt x="2505308" y="2356624"/>
                </a:cubicBezTo>
                <a:cubicBezTo>
                  <a:pt x="2500352" y="2349190"/>
                  <a:pt x="2494436" y="2342313"/>
                  <a:pt x="2490440" y="2334322"/>
                </a:cubicBezTo>
                <a:cubicBezTo>
                  <a:pt x="2484192" y="2321826"/>
                  <a:pt x="2479146" y="2294199"/>
                  <a:pt x="2475571" y="2282283"/>
                </a:cubicBezTo>
                <a:cubicBezTo>
                  <a:pt x="2471068" y="2267271"/>
                  <a:pt x="2465659" y="2252546"/>
                  <a:pt x="2460703" y="2237678"/>
                </a:cubicBezTo>
                <a:cubicBezTo>
                  <a:pt x="2458225" y="2230244"/>
                  <a:pt x="2457616" y="2221895"/>
                  <a:pt x="2453269" y="2215375"/>
                </a:cubicBezTo>
                <a:lnTo>
                  <a:pt x="2438400" y="2193073"/>
                </a:lnTo>
                <a:lnTo>
                  <a:pt x="2423532" y="2148468"/>
                </a:lnTo>
                <a:cubicBezTo>
                  <a:pt x="2421054" y="2141034"/>
                  <a:pt x="2421639" y="2131707"/>
                  <a:pt x="2416098" y="2126166"/>
                </a:cubicBezTo>
                <a:lnTo>
                  <a:pt x="2401230" y="2111297"/>
                </a:lnTo>
                <a:lnTo>
                  <a:pt x="2386361" y="2066692"/>
                </a:lnTo>
                <a:cubicBezTo>
                  <a:pt x="2378508" y="2043135"/>
                  <a:pt x="2380530" y="2042677"/>
                  <a:pt x="2364059" y="2022088"/>
                </a:cubicBezTo>
                <a:cubicBezTo>
                  <a:pt x="2359681" y="2016615"/>
                  <a:pt x="2354147" y="2012175"/>
                  <a:pt x="2349191" y="2007219"/>
                </a:cubicBezTo>
                <a:cubicBezTo>
                  <a:pt x="2346713" y="1999785"/>
                  <a:pt x="2346312" y="1991293"/>
                  <a:pt x="2341757" y="1984917"/>
                </a:cubicBezTo>
                <a:cubicBezTo>
                  <a:pt x="2333609" y="1973510"/>
                  <a:pt x="2319796" y="1966844"/>
                  <a:pt x="2312020" y="1955180"/>
                </a:cubicBezTo>
                <a:cubicBezTo>
                  <a:pt x="2307064" y="1947746"/>
                  <a:pt x="2302733" y="1939855"/>
                  <a:pt x="2297152" y="1932878"/>
                </a:cubicBezTo>
                <a:cubicBezTo>
                  <a:pt x="2292773" y="1927405"/>
                  <a:pt x="2288293" y="1921616"/>
                  <a:pt x="2282283" y="1918010"/>
                </a:cubicBezTo>
                <a:cubicBezTo>
                  <a:pt x="2227319" y="1885031"/>
                  <a:pt x="2294077" y="1940824"/>
                  <a:pt x="2237679" y="1895707"/>
                </a:cubicBezTo>
                <a:cubicBezTo>
                  <a:pt x="2232206" y="1891329"/>
                  <a:pt x="2228283" y="1885217"/>
                  <a:pt x="2222810" y="1880839"/>
                </a:cubicBezTo>
                <a:cubicBezTo>
                  <a:pt x="2215833" y="1875258"/>
                  <a:pt x="2207292" y="1871786"/>
                  <a:pt x="2200508" y="1865971"/>
                </a:cubicBezTo>
                <a:cubicBezTo>
                  <a:pt x="2189865" y="1856848"/>
                  <a:pt x="2182435" y="1844010"/>
                  <a:pt x="2170771" y="1836234"/>
                </a:cubicBezTo>
                <a:cubicBezTo>
                  <a:pt x="2163337" y="1831278"/>
                  <a:pt x="2155446" y="1826947"/>
                  <a:pt x="2148469" y="1821366"/>
                </a:cubicBezTo>
                <a:cubicBezTo>
                  <a:pt x="2142996" y="1816987"/>
                  <a:pt x="2139610" y="1810103"/>
                  <a:pt x="2133600" y="1806497"/>
                </a:cubicBezTo>
                <a:cubicBezTo>
                  <a:pt x="2126881" y="1802465"/>
                  <a:pt x="2118307" y="1802567"/>
                  <a:pt x="2111298" y="1799063"/>
                </a:cubicBezTo>
                <a:cubicBezTo>
                  <a:pt x="2103307" y="1795067"/>
                  <a:pt x="2096987" y="1788191"/>
                  <a:pt x="2088996" y="1784195"/>
                </a:cubicBezTo>
                <a:cubicBezTo>
                  <a:pt x="2081987" y="1780691"/>
                  <a:pt x="2074228" y="1778914"/>
                  <a:pt x="2066693" y="1776761"/>
                </a:cubicBezTo>
                <a:cubicBezTo>
                  <a:pt x="2056869" y="1773954"/>
                  <a:pt x="2046976" y="1771331"/>
                  <a:pt x="2036957" y="1769327"/>
                </a:cubicBezTo>
                <a:cubicBezTo>
                  <a:pt x="1996775" y="1761290"/>
                  <a:pt x="1997146" y="1764817"/>
                  <a:pt x="1962615" y="1754458"/>
                </a:cubicBezTo>
                <a:cubicBezTo>
                  <a:pt x="1947603" y="1749955"/>
                  <a:pt x="1933215" y="1743391"/>
                  <a:pt x="1918010" y="1739590"/>
                </a:cubicBezTo>
                <a:cubicBezTo>
                  <a:pt x="1825053" y="1716351"/>
                  <a:pt x="1940626" y="1746052"/>
                  <a:pt x="1865971" y="1724722"/>
                </a:cubicBezTo>
                <a:cubicBezTo>
                  <a:pt x="1856147" y="1721915"/>
                  <a:pt x="1846021" y="1720224"/>
                  <a:pt x="1836235" y="1717288"/>
                </a:cubicBezTo>
                <a:cubicBezTo>
                  <a:pt x="1821223" y="1712784"/>
                  <a:pt x="1806498" y="1707375"/>
                  <a:pt x="1791630" y="1702419"/>
                </a:cubicBezTo>
                <a:lnTo>
                  <a:pt x="1769327" y="1694985"/>
                </a:lnTo>
                <a:cubicBezTo>
                  <a:pt x="1711684" y="1656557"/>
                  <a:pt x="1741672" y="1670899"/>
                  <a:pt x="1680118" y="1650380"/>
                </a:cubicBezTo>
                <a:lnTo>
                  <a:pt x="1657815" y="1642946"/>
                </a:lnTo>
                <a:lnTo>
                  <a:pt x="1635513" y="1635512"/>
                </a:lnTo>
                <a:cubicBezTo>
                  <a:pt x="1630557" y="1630556"/>
                  <a:pt x="1627517" y="1622019"/>
                  <a:pt x="1620644" y="1620644"/>
                </a:cubicBezTo>
                <a:cubicBezTo>
                  <a:pt x="1598281" y="1616171"/>
                  <a:pt x="1593094" y="1638355"/>
                  <a:pt x="1583474" y="1650380"/>
                </a:cubicBezTo>
                <a:cubicBezTo>
                  <a:pt x="1574951" y="1661033"/>
                  <a:pt x="1558295" y="1674787"/>
                  <a:pt x="1546303" y="1680117"/>
                </a:cubicBezTo>
                <a:cubicBezTo>
                  <a:pt x="1531981" y="1686482"/>
                  <a:pt x="1516566" y="1690029"/>
                  <a:pt x="1501698" y="1694985"/>
                </a:cubicBezTo>
                <a:lnTo>
                  <a:pt x="1479396" y="1702419"/>
                </a:lnTo>
                <a:cubicBezTo>
                  <a:pt x="1453445" y="1728370"/>
                  <a:pt x="1471177" y="1715071"/>
                  <a:pt x="1419922" y="1732156"/>
                </a:cubicBezTo>
                <a:cubicBezTo>
                  <a:pt x="1398664" y="1739242"/>
                  <a:pt x="1391223" y="1742356"/>
                  <a:pt x="1367883" y="1747024"/>
                </a:cubicBezTo>
                <a:cubicBezTo>
                  <a:pt x="1353103" y="1749980"/>
                  <a:pt x="1338147" y="1751980"/>
                  <a:pt x="1323279" y="1754458"/>
                </a:cubicBezTo>
                <a:cubicBezTo>
                  <a:pt x="1314415" y="1751503"/>
                  <a:pt x="1278419" y="1738872"/>
                  <a:pt x="1271240" y="1739590"/>
                </a:cubicBezTo>
                <a:cubicBezTo>
                  <a:pt x="1255645" y="1741149"/>
                  <a:pt x="1226635" y="1754458"/>
                  <a:pt x="1226635" y="1754458"/>
                </a:cubicBezTo>
                <a:cubicBezTo>
                  <a:pt x="1221679" y="1759414"/>
                  <a:pt x="1217776" y="1765721"/>
                  <a:pt x="1211766" y="1769327"/>
                </a:cubicBezTo>
                <a:cubicBezTo>
                  <a:pt x="1205047" y="1773359"/>
                  <a:pt x="1197300" y="1776761"/>
                  <a:pt x="1189464" y="1776761"/>
                </a:cubicBezTo>
                <a:cubicBezTo>
                  <a:pt x="1142316" y="1776761"/>
                  <a:pt x="1095298" y="1771805"/>
                  <a:pt x="1048215" y="1769327"/>
                </a:cubicBezTo>
                <a:cubicBezTo>
                  <a:pt x="988739" y="1749499"/>
                  <a:pt x="1058131" y="1779241"/>
                  <a:pt x="1018479" y="1739590"/>
                </a:cubicBezTo>
                <a:cubicBezTo>
                  <a:pt x="1012938" y="1734049"/>
                  <a:pt x="1003610" y="1734634"/>
                  <a:pt x="996176" y="1732156"/>
                </a:cubicBezTo>
                <a:cubicBezTo>
                  <a:pt x="986264" y="1717288"/>
                  <a:pt x="979076" y="1700187"/>
                  <a:pt x="966440" y="1687551"/>
                </a:cubicBezTo>
                <a:cubicBezTo>
                  <a:pt x="951702" y="1672813"/>
                  <a:pt x="930893" y="1655892"/>
                  <a:pt x="921835" y="1635512"/>
                </a:cubicBezTo>
                <a:cubicBezTo>
                  <a:pt x="915470" y="1621190"/>
                  <a:pt x="911922" y="1605775"/>
                  <a:pt x="906966" y="1590907"/>
                </a:cubicBezTo>
                <a:cubicBezTo>
                  <a:pt x="904488" y="1583473"/>
                  <a:pt x="903879" y="1575125"/>
                  <a:pt x="899532" y="1568605"/>
                </a:cubicBezTo>
                <a:lnTo>
                  <a:pt x="884664" y="1546302"/>
                </a:lnTo>
                <a:cubicBezTo>
                  <a:pt x="874512" y="1505696"/>
                  <a:pt x="870795" y="1492830"/>
                  <a:pt x="862361" y="1442224"/>
                </a:cubicBezTo>
                <a:cubicBezTo>
                  <a:pt x="857405" y="1412487"/>
                  <a:pt x="853405" y="1382575"/>
                  <a:pt x="847493" y="1353014"/>
                </a:cubicBezTo>
                <a:cubicBezTo>
                  <a:pt x="842537" y="1328234"/>
                  <a:pt x="840616" y="1302647"/>
                  <a:pt x="832625" y="1278673"/>
                </a:cubicBezTo>
                <a:cubicBezTo>
                  <a:pt x="830147" y="1271239"/>
                  <a:pt x="829223" y="1263090"/>
                  <a:pt x="825191" y="1256371"/>
                </a:cubicBezTo>
                <a:cubicBezTo>
                  <a:pt x="819574" y="1247009"/>
                  <a:pt x="796308" y="1230318"/>
                  <a:pt x="788020" y="1226634"/>
                </a:cubicBezTo>
                <a:cubicBezTo>
                  <a:pt x="773698" y="1220269"/>
                  <a:pt x="743415" y="1211766"/>
                  <a:pt x="743415" y="1211766"/>
                </a:cubicBezTo>
                <a:cubicBezTo>
                  <a:pt x="718635" y="1214244"/>
                  <a:pt x="693978" y="1219200"/>
                  <a:pt x="669074" y="1219200"/>
                </a:cubicBezTo>
                <a:cubicBezTo>
                  <a:pt x="659501" y="1219200"/>
                  <a:pt x="584952" y="1206418"/>
                  <a:pt x="572430" y="1204331"/>
                </a:cubicBezTo>
                <a:cubicBezTo>
                  <a:pt x="514114" y="1208497"/>
                  <a:pt x="402978" y="1207666"/>
                  <a:pt x="327103" y="1226634"/>
                </a:cubicBezTo>
                <a:cubicBezTo>
                  <a:pt x="319501" y="1228535"/>
                  <a:pt x="312360" y="1232006"/>
                  <a:pt x="304800" y="1234068"/>
                </a:cubicBezTo>
                <a:cubicBezTo>
                  <a:pt x="202122" y="1262070"/>
                  <a:pt x="286188" y="1235315"/>
                  <a:pt x="200722" y="1263805"/>
                </a:cubicBezTo>
                <a:lnTo>
                  <a:pt x="178420" y="1271239"/>
                </a:lnTo>
                <a:cubicBezTo>
                  <a:pt x="173464" y="1278673"/>
                  <a:pt x="169133" y="1286564"/>
                  <a:pt x="163552" y="1293541"/>
                </a:cubicBezTo>
                <a:cubicBezTo>
                  <a:pt x="159173" y="1299014"/>
                  <a:pt x="152289" y="1302400"/>
                  <a:pt x="148683" y="1308410"/>
                </a:cubicBezTo>
                <a:cubicBezTo>
                  <a:pt x="144651" y="1315129"/>
                  <a:pt x="144753" y="1323703"/>
                  <a:pt x="141249" y="1330712"/>
                </a:cubicBezTo>
                <a:cubicBezTo>
                  <a:pt x="118269" y="1376671"/>
                  <a:pt x="133226" y="1327879"/>
                  <a:pt x="96644" y="1382751"/>
                </a:cubicBezTo>
                <a:cubicBezTo>
                  <a:pt x="91688" y="1390185"/>
                  <a:pt x="88753" y="1399472"/>
                  <a:pt x="81776" y="1405053"/>
                </a:cubicBezTo>
                <a:cubicBezTo>
                  <a:pt x="75657" y="1409948"/>
                  <a:pt x="66908" y="1410010"/>
                  <a:pt x="59474" y="1412488"/>
                </a:cubicBezTo>
                <a:cubicBezTo>
                  <a:pt x="52040" y="1410010"/>
                  <a:pt x="42712" y="1410594"/>
                  <a:pt x="37171" y="1405053"/>
                </a:cubicBezTo>
                <a:cubicBezTo>
                  <a:pt x="11610" y="1379492"/>
                  <a:pt x="9349" y="1366190"/>
                  <a:pt x="0" y="1338146"/>
                </a:cubicBezTo>
                <a:cubicBezTo>
                  <a:pt x="2904" y="1323630"/>
                  <a:pt x="12872" y="1265802"/>
                  <a:pt x="22303" y="1256371"/>
                </a:cubicBezTo>
                <a:lnTo>
                  <a:pt x="37171" y="1241502"/>
                </a:lnTo>
                <a:cubicBezTo>
                  <a:pt x="44532" y="1219420"/>
                  <a:pt x="49237" y="1192266"/>
                  <a:pt x="66908" y="1174595"/>
                </a:cubicBezTo>
                <a:cubicBezTo>
                  <a:pt x="73226" y="1168277"/>
                  <a:pt x="82233" y="1165308"/>
                  <a:pt x="89210" y="1159727"/>
                </a:cubicBezTo>
                <a:cubicBezTo>
                  <a:pt x="94683" y="1155348"/>
                  <a:pt x="99123" y="1149814"/>
                  <a:pt x="104079" y="1144858"/>
                </a:cubicBezTo>
                <a:cubicBezTo>
                  <a:pt x="106557" y="1137424"/>
                  <a:pt x="108009" y="1129565"/>
                  <a:pt x="111513" y="1122556"/>
                </a:cubicBezTo>
                <a:cubicBezTo>
                  <a:pt x="115509" y="1114564"/>
                  <a:pt x="128133" y="1109014"/>
                  <a:pt x="126381" y="1100253"/>
                </a:cubicBezTo>
                <a:cubicBezTo>
                  <a:pt x="124322" y="1089959"/>
                  <a:pt x="89081" y="1080386"/>
                  <a:pt x="81776" y="1077951"/>
                </a:cubicBezTo>
                <a:cubicBezTo>
                  <a:pt x="74342" y="1072995"/>
                  <a:pt x="67465" y="1067079"/>
                  <a:pt x="59474" y="1063083"/>
                </a:cubicBezTo>
                <a:cubicBezTo>
                  <a:pt x="52465" y="1059579"/>
                  <a:pt x="43891" y="1059681"/>
                  <a:pt x="37171" y="1055649"/>
                </a:cubicBezTo>
                <a:cubicBezTo>
                  <a:pt x="31161" y="1052043"/>
                  <a:pt x="27259" y="1045736"/>
                  <a:pt x="22303" y="1040780"/>
                </a:cubicBezTo>
                <a:cubicBezTo>
                  <a:pt x="8441" y="999194"/>
                  <a:pt x="9490" y="1012476"/>
                  <a:pt x="22303" y="944136"/>
                </a:cubicBezTo>
                <a:cubicBezTo>
                  <a:pt x="30188" y="902080"/>
                  <a:pt x="30202" y="906499"/>
                  <a:pt x="52040" y="884663"/>
                </a:cubicBezTo>
                <a:cubicBezTo>
                  <a:pt x="54518" y="877229"/>
                  <a:pt x="59474" y="870197"/>
                  <a:pt x="59474" y="862361"/>
                </a:cubicBezTo>
                <a:cubicBezTo>
                  <a:pt x="59474" y="830641"/>
                  <a:pt x="49562" y="844519"/>
                  <a:pt x="29737" y="832624"/>
                </a:cubicBezTo>
                <a:cubicBezTo>
                  <a:pt x="23727" y="829018"/>
                  <a:pt x="52040" y="853687"/>
                  <a:pt x="52040" y="847492"/>
                </a:cubicBezTo>
                <a:close/>
              </a:path>
            </a:pathLst>
          </a:custGeom>
          <a:pattFill prst="pct5">
            <a:fgClr>
              <a:srgbClr val="E692B5"/>
            </a:fgClr>
            <a:bgClr>
              <a:srgbClr val="E692B5"/>
            </a:bgClr>
          </a:pattFill>
          <a:ln>
            <a:noFill/>
          </a:ln>
          <a:effectLst/>
          <a:scene3d>
            <a:camera prst="orthographicFront"/>
            <a:lightRig rig="threePt" dir="t"/>
          </a:scene3d>
          <a:sp3d>
            <a:bevelT w="133350" h="2032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Forme libre 16"/>
          <p:cNvSpPr/>
          <p:nvPr/>
        </p:nvSpPr>
        <p:spPr>
          <a:xfrm>
            <a:off x="2398048" y="1936750"/>
            <a:ext cx="289357" cy="178132"/>
          </a:xfrm>
          <a:custGeom>
            <a:avLst/>
            <a:gdLst>
              <a:gd name="connsiteX0" fmla="*/ 0 w 289357"/>
              <a:gd name="connsiteY0" fmla="*/ 123825 h 178132"/>
              <a:gd name="connsiteX1" fmla="*/ 31750 w 289357"/>
              <a:gd name="connsiteY1" fmla="*/ 130175 h 178132"/>
              <a:gd name="connsiteX2" fmla="*/ 60325 w 289357"/>
              <a:gd name="connsiteY2" fmla="*/ 127000 h 178132"/>
              <a:gd name="connsiteX3" fmla="*/ 82550 w 289357"/>
              <a:gd name="connsiteY3" fmla="*/ 120650 h 178132"/>
              <a:gd name="connsiteX4" fmla="*/ 101600 w 289357"/>
              <a:gd name="connsiteY4" fmla="*/ 114300 h 178132"/>
              <a:gd name="connsiteX5" fmla="*/ 120650 w 289357"/>
              <a:gd name="connsiteY5" fmla="*/ 111125 h 178132"/>
              <a:gd name="connsiteX6" fmla="*/ 142875 w 289357"/>
              <a:gd name="connsiteY6" fmla="*/ 107950 h 178132"/>
              <a:gd name="connsiteX7" fmla="*/ 158750 w 289357"/>
              <a:gd name="connsiteY7" fmla="*/ 104775 h 178132"/>
              <a:gd name="connsiteX8" fmla="*/ 206375 w 289357"/>
              <a:gd name="connsiteY8" fmla="*/ 107950 h 178132"/>
              <a:gd name="connsiteX9" fmla="*/ 225425 w 289357"/>
              <a:gd name="connsiteY9" fmla="*/ 114300 h 178132"/>
              <a:gd name="connsiteX10" fmla="*/ 254000 w 289357"/>
              <a:gd name="connsiteY10" fmla="*/ 120650 h 178132"/>
              <a:gd name="connsiteX11" fmla="*/ 263525 w 289357"/>
              <a:gd name="connsiteY11" fmla="*/ 123825 h 178132"/>
              <a:gd name="connsiteX12" fmla="*/ 273050 w 289357"/>
              <a:gd name="connsiteY12" fmla="*/ 130175 h 178132"/>
              <a:gd name="connsiteX13" fmla="*/ 285750 w 289357"/>
              <a:gd name="connsiteY13" fmla="*/ 168275 h 178132"/>
              <a:gd name="connsiteX14" fmla="*/ 285750 w 289357"/>
              <a:gd name="connsiteY14" fmla="*/ 158750 h 178132"/>
              <a:gd name="connsiteX15" fmla="*/ 288925 w 289357"/>
              <a:gd name="connsiteY15" fmla="*/ 66675 h 178132"/>
              <a:gd name="connsiteX16" fmla="*/ 279400 w 289357"/>
              <a:gd name="connsiteY16" fmla="*/ 15875 h 178132"/>
              <a:gd name="connsiteX17" fmla="*/ 269875 w 289357"/>
              <a:gd name="connsiteY17" fmla="*/ 9525 h 178132"/>
              <a:gd name="connsiteX18" fmla="*/ 263525 w 289357"/>
              <a:gd name="connsiteY18" fmla="*/ 0 h 178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89357" h="178132">
                <a:moveTo>
                  <a:pt x="0" y="123825"/>
                </a:moveTo>
                <a:cubicBezTo>
                  <a:pt x="8392" y="125923"/>
                  <a:pt x="23965" y="130175"/>
                  <a:pt x="31750" y="130175"/>
                </a:cubicBezTo>
                <a:cubicBezTo>
                  <a:pt x="41334" y="130175"/>
                  <a:pt x="50800" y="128058"/>
                  <a:pt x="60325" y="127000"/>
                </a:cubicBezTo>
                <a:cubicBezTo>
                  <a:pt x="92336" y="116330"/>
                  <a:pt x="42683" y="132610"/>
                  <a:pt x="82550" y="120650"/>
                </a:cubicBezTo>
                <a:cubicBezTo>
                  <a:pt x="88961" y="118727"/>
                  <a:pt x="94998" y="115400"/>
                  <a:pt x="101600" y="114300"/>
                </a:cubicBezTo>
                <a:lnTo>
                  <a:pt x="120650" y="111125"/>
                </a:lnTo>
                <a:cubicBezTo>
                  <a:pt x="128047" y="109987"/>
                  <a:pt x="135493" y="109180"/>
                  <a:pt x="142875" y="107950"/>
                </a:cubicBezTo>
                <a:cubicBezTo>
                  <a:pt x="148198" y="107063"/>
                  <a:pt x="153458" y="105833"/>
                  <a:pt x="158750" y="104775"/>
                </a:cubicBezTo>
                <a:cubicBezTo>
                  <a:pt x="174625" y="105833"/>
                  <a:pt x="190625" y="105700"/>
                  <a:pt x="206375" y="107950"/>
                </a:cubicBezTo>
                <a:cubicBezTo>
                  <a:pt x="213001" y="108897"/>
                  <a:pt x="218861" y="112987"/>
                  <a:pt x="225425" y="114300"/>
                </a:cubicBezTo>
                <a:cubicBezTo>
                  <a:pt x="236337" y="116482"/>
                  <a:pt x="243538" y="117661"/>
                  <a:pt x="254000" y="120650"/>
                </a:cubicBezTo>
                <a:cubicBezTo>
                  <a:pt x="257218" y="121569"/>
                  <a:pt x="260532" y="122328"/>
                  <a:pt x="263525" y="123825"/>
                </a:cubicBezTo>
                <a:cubicBezTo>
                  <a:pt x="266938" y="125532"/>
                  <a:pt x="269875" y="128058"/>
                  <a:pt x="273050" y="130175"/>
                </a:cubicBezTo>
                <a:lnTo>
                  <a:pt x="285750" y="168275"/>
                </a:lnTo>
                <a:cubicBezTo>
                  <a:pt x="290961" y="183907"/>
                  <a:pt x="289475" y="181101"/>
                  <a:pt x="285750" y="158750"/>
                </a:cubicBezTo>
                <a:cubicBezTo>
                  <a:pt x="286808" y="128058"/>
                  <a:pt x="288925" y="97385"/>
                  <a:pt x="288925" y="66675"/>
                </a:cubicBezTo>
                <a:cubicBezTo>
                  <a:pt x="288925" y="50384"/>
                  <a:pt x="292445" y="28920"/>
                  <a:pt x="279400" y="15875"/>
                </a:cubicBezTo>
                <a:cubicBezTo>
                  <a:pt x="276702" y="13177"/>
                  <a:pt x="273050" y="11642"/>
                  <a:pt x="269875" y="9525"/>
                </a:cubicBezTo>
                <a:lnTo>
                  <a:pt x="263525" y="0"/>
                </a:lnTo>
              </a:path>
            </a:pathLst>
          </a:custGeom>
          <a:noFill/>
          <a:ln w="6350">
            <a:gradFill flip="none" rotWithShape="1">
              <a:gsLst>
                <a:gs pos="24000">
                  <a:srgbClr val="959595"/>
                </a:gs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8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</a:ln>
          <a:scene3d>
            <a:camera prst="orthographicFront"/>
            <a:lightRig rig="two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Forme libre 17"/>
          <p:cNvSpPr/>
          <p:nvPr/>
        </p:nvSpPr>
        <p:spPr>
          <a:xfrm>
            <a:off x="2494468" y="1936750"/>
            <a:ext cx="104775" cy="104775"/>
          </a:xfrm>
          <a:custGeom>
            <a:avLst/>
            <a:gdLst>
              <a:gd name="connsiteX0" fmla="*/ 0 w 104775"/>
              <a:gd name="connsiteY0" fmla="*/ 0 h 104775"/>
              <a:gd name="connsiteX1" fmla="*/ 6350 w 104775"/>
              <a:gd name="connsiteY1" fmla="*/ 22225 h 104775"/>
              <a:gd name="connsiteX2" fmla="*/ 22225 w 104775"/>
              <a:gd name="connsiteY2" fmla="*/ 41275 h 104775"/>
              <a:gd name="connsiteX3" fmla="*/ 31750 w 104775"/>
              <a:gd name="connsiteY3" fmla="*/ 47625 h 104775"/>
              <a:gd name="connsiteX4" fmla="*/ 44450 w 104775"/>
              <a:gd name="connsiteY4" fmla="*/ 66675 h 104775"/>
              <a:gd name="connsiteX5" fmla="*/ 53975 w 104775"/>
              <a:gd name="connsiteY5" fmla="*/ 76200 h 104775"/>
              <a:gd name="connsiteX6" fmla="*/ 60325 w 104775"/>
              <a:gd name="connsiteY6" fmla="*/ 85725 h 104775"/>
              <a:gd name="connsiteX7" fmla="*/ 98425 w 104775"/>
              <a:gd name="connsiteY7" fmla="*/ 104775 h 104775"/>
              <a:gd name="connsiteX8" fmla="*/ 104775 w 104775"/>
              <a:gd name="connsiteY8" fmla="*/ 104775 h 10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775" h="104775">
                <a:moveTo>
                  <a:pt x="0" y="0"/>
                </a:moveTo>
                <a:cubicBezTo>
                  <a:pt x="1017" y="4069"/>
                  <a:pt x="4073" y="17670"/>
                  <a:pt x="6350" y="22225"/>
                </a:cubicBezTo>
                <a:cubicBezTo>
                  <a:pt x="9918" y="29361"/>
                  <a:pt x="16206" y="36259"/>
                  <a:pt x="22225" y="41275"/>
                </a:cubicBezTo>
                <a:cubicBezTo>
                  <a:pt x="25156" y="43718"/>
                  <a:pt x="28575" y="45508"/>
                  <a:pt x="31750" y="47625"/>
                </a:cubicBezTo>
                <a:cubicBezTo>
                  <a:pt x="35983" y="53975"/>
                  <a:pt x="39054" y="61279"/>
                  <a:pt x="44450" y="66675"/>
                </a:cubicBezTo>
                <a:cubicBezTo>
                  <a:pt x="47625" y="69850"/>
                  <a:pt x="51100" y="72751"/>
                  <a:pt x="53975" y="76200"/>
                </a:cubicBezTo>
                <a:cubicBezTo>
                  <a:pt x="56418" y="79131"/>
                  <a:pt x="57453" y="83212"/>
                  <a:pt x="60325" y="85725"/>
                </a:cubicBezTo>
                <a:cubicBezTo>
                  <a:pt x="67663" y="92146"/>
                  <a:pt x="87291" y="104775"/>
                  <a:pt x="98425" y="104775"/>
                </a:cubicBezTo>
                <a:lnTo>
                  <a:pt x="104775" y="104775"/>
                </a:lnTo>
              </a:path>
            </a:pathLst>
          </a:custGeom>
          <a:solidFill>
            <a:srgbClr val="FFC000"/>
          </a:solidFill>
          <a:ln w="6350">
            <a:gradFill flip="none" rotWithShape="1">
              <a:gsLst>
                <a:gs pos="24000">
                  <a:srgbClr val="959595"/>
                </a:gs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8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</a:ln>
          <a:scene3d>
            <a:camera prst="orthographicFront"/>
            <a:lightRig rig="two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79" name="Grouper 78"/>
          <p:cNvGrpSpPr/>
          <p:nvPr/>
        </p:nvGrpSpPr>
        <p:grpSpPr>
          <a:xfrm>
            <a:off x="4048125" y="2254250"/>
            <a:ext cx="869962" cy="433417"/>
            <a:chOff x="4048125" y="2254250"/>
            <a:chExt cx="869962" cy="433417"/>
          </a:xfrm>
          <a:noFill/>
          <a:scene3d>
            <a:camera prst="orthographicFront"/>
            <a:lightRig rig="twoPt" dir="t"/>
          </a:scene3d>
        </p:grpSpPr>
        <p:sp>
          <p:nvSpPr>
            <p:cNvPr id="21" name="Forme libre 20"/>
            <p:cNvSpPr/>
            <p:nvPr/>
          </p:nvSpPr>
          <p:spPr>
            <a:xfrm>
              <a:off x="4489450" y="2428875"/>
              <a:ext cx="428637" cy="171450"/>
            </a:xfrm>
            <a:custGeom>
              <a:avLst/>
              <a:gdLst>
                <a:gd name="connsiteX0" fmla="*/ 0 w 428637"/>
                <a:gd name="connsiteY0" fmla="*/ 171450 h 171450"/>
                <a:gd name="connsiteX1" fmla="*/ 22225 w 428637"/>
                <a:gd name="connsiteY1" fmla="*/ 168275 h 171450"/>
                <a:gd name="connsiteX2" fmla="*/ 38100 w 428637"/>
                <a:gd name="connsiteY2" fmla="*/ 165100 h 171450"/>
                <a:gd name="connsiteX3" fmla="*/ 82550 w 428637"/>
                <a:gd name="connsiteY3" fmla="*/ 161925 h 171450"/>
                <a:gd name="connsiteX4" fmla="*/ 101600 w 428637"/>
                <a:gd name="connsiteY4" fmla="*/ 155575 h 171450"/>
                <a:gd name="connsiteX5" fmla="*/ 111125 w 428637"/>
                <a:gd name="connsiteY5" fmla="*/ 149225 h 171450"/>
                <a:gd name="connsiteX6" fmla="*/ 139700 w 428637"/>
                <a:gd name="connsiteY6" fmla="*/ 139700 h 171450"/>
                <a:gd name="connsiteX7" fmla="*/ 168275 w 428637"/>
                <a:gd name="connsiteY7" fmla="*/ 130175 h 171450"/>
                <a:gd name="connsiteX8" fmla="*/ 177800 w 428637"/>
                <a:gd name="connsiteY8" fmla="*/ 127000 h 171450"/>
                <a:gd name="connsiteX9" fmla="*/ 187325 w 428637"/>
                <a:gd name="connsiteY9" fmla="*/ 123825 h 171450"/>
                <a:gd name="connsiteX10" fmla="*/ 200025 w 428637"/>
                <a:gd name="connsiteY10" fmla="*/ 120650 h 171450"/>
                <a:gd name="connsiteX11" fmla="*/ 219075 w 428637"/>
                <a:gd name="connsiteY11" fmla="*/ 114300 h 171450"/>
                <a:gd name="connsiteX12" fmla="*/ 238125 w 428637"/>
                <a:gd name="connsiteY12" fmla="*/ 107950 h 171450"/>
                <a:gd name="connsiteX13" fmla="*/ 247650 w 428637"/>
                <a:gd name="connsiteY13" fmla="*/ 104775 h 171450"/>
                <a:gd name="connsiteX14" fmla="*/ 257175 w 428637"/>
                <a:gd name="connsiteY14" fmla="*/ 101600 h 171450"/>
                <a:gd name="connsiteX15" fmla="*/ 276225 w 428637"/>
                <a:gd name="connsiteY15" fmla="*/ 98425 h 171450"/>
                <a:gd name="connsiteX16" fmla="*/ 285750 w 428637"/>
                <a:gd name="connsiteY16" fmla="*/ 95250 h 171450"/>
                <a:gd name="connsiteX17" fmla="*/ 301625 w 428637"/>
                <a:gd name="connsiteY17" fmla="*/ 92075 h 171450"/>
                <a:gd name="connsiteX18" fmla="*/ 320675 w 428637"/>
                <a:gd name="connsiteY18" fmla="*/ 82550 h 171450"/>
                <a:gd name="connsiteX19" fmla="*/ 330200 w 428637"/>
                <a:gd name="connsiteY19" fmla="*/ 79375 h 171450"/>
                <a:gd name="connsiteX20" fmla="*/ 349250 w 428637"/>
                <a:gd name="connsiteY20" fmla="*/ 66675 h 171450"/>
                <a:gd name="connsiteX21" fmla="*/ 358775 w 428637"/>
                <a:gd name="connsiteY21" fmla="*/ 63500 h 171450"/>
                <a:gd name="connsiteX22" fmla="*/ 377825 w 428637"/>
                <a:gd name="connsiteY22" fmla="*/ 50800 h 171450"/>
                <a:gd name="connsiteX23" fmla="*/ 387350 w 428637"/>
                <a:gd name="connsiteY23" fmla="*/ 44450 h 171450"/>
                <a:gd name="connsiteX24" fmla="*/ 393700 w 428637"/>
                <a:gd name="connsiteY24" fmla="*/ 34925 h 171450"/>
                <a:gd name="connsiteX25" fmla="*/ 412750 w 428637"/>
                <a:gd name="connsiteY25" fmla="*/ 22225 h 171450"/>
                <a:gd name="connsiteX26" fmla="*/ 419100 w 428637"/>
                <a:gd name="connsiteY26" fmla="*/ 12700 h 171450"/>
                <a:gd name="connsiteX27" fmla="*/ 428625 w 428637"/>
                <a:gd name="connsiteY27" fmla="*/ 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28637" h="171450">
                  <a:moveTo>
                    <a:pt x="0" y="171450"/>
                  </a:moveTo>
                  <a:cubicBezTo>
                    <a:pt x="7408" y="170392"/>
                    <a:pt x="14843" y="169505"/>
                    <a:pt x="22225" y="168275"/>
                  </a:cubicBezTo>
                  <a:cubicBezTo>
                    <a:pt x="27548" y="167388"/>
                    <a:pt x="32733" y="165665"/>
                    <a:pt x="38100" y="165100"/>
                  </a:cubicBezTo>
                  <a:cubicBezTo>
                    <a:pt x="52873" y="163545"/>
                    <a:pt x="67733" y="162983"/>
                    <a:pt x="82550" y="161925"/>
                  </a:cubicBezTo>
                  <a:cubicBezTo>
                    <a:pt x="88900" y="159808"/>
                    <a:pt x="96031" y="159288"/>
                    <a:pt x="101600" y="155575"/>
                  </a:cubicBezTo>
                  <a:cubicBezTo>
                    <a:pt x="104775" y="153458"/>
                    <a:pt x="107638" y="150775"/>
                    <a:pt x="111125" y="149225"/>
                  </a:cubicBezTo>
                  <a:lnTo>
                    <a:pt x="139700" y="139700"/>
                  </a:lnTo>
                  <a:lnTo>
                    <a:pt x="168275" y="130175"/>
                  </a:lnTo>
                  <a:lnTo>
                    <a:pt x="177800" y="127000"/>
                  </a:lnTo>
                  <a:cubicBezTo>
                    <a:pt x="180975" y="125942"/>
                    <a:pt x="184078" y="124637"/>
                    <a:pt x="187325" y="123825"/>
                  </a:cubicBezTo>
                  <a:cubicBezTo>
                    <a:pt x="191558" y="122767"/>
                    <a:pt x="195845" y="121904"/>
                    <a:pt x="200025" y="120650"/>
                  </a:cubicBezTo>
                  <a:cubicBezTo>
                    <a:pt x="206436" y="118727"/>
                    <a:pt x="212725" y="116417"/>
                    <a:pt x="219075" y="114300"/>
                  </a:cubicBezTo>
                  <a:lnTo>
                    <a:pt x="238125" y="107950"/>
                  </a:lnTo>
                  <a:lnTo>
                    <a:pt x="247650" y="104775"/>
                  </a:lnTo>
                  <a:cubicBezTo>
                    <a:pt x="250825" y="103717"/>
                    <a:pt x="253874" y="102150"/>
                    <a:pt x="257175" y="101600"/>
                  </a:cubicBezTo>
                  <a:cubicBezTo>
                    <a:pt x="263525" y="100542"/>
                    <a:pt x="269941" y="99822"/>
                    <a:pt x="276225" y="98425"/>
                  </a:cubicBezTo>
                  <a:cubicBezTo>
                    <a:pt x="279492" y="97699"/>
                    <a:pt x="282503" y="96062"/>
                    <a:pt x="285750" y="95250"/>
                  </a:cubicBezTo>
                  <a:cubicBezTo>
                    <a:pt x="290985" y="93941"/>
                    <a:pt x="296390" y="93384"/>
                    <a:pt x="301625" y="92075"/>
                  </a:cubicBezTo>
                  <a:cubicBezTo>
                    <a:pt x="317586" y="88085"/>
                    <a:pt x="305155" y="90310"/>
                    <a:pt x="320675" y="82550"/>
                  </a:cubicBezTo>
                  <a:cubicBezTo>
                    <a:pt x="323668" y="81053"/>
                    <a:pt x="327274" y="81000"/>
                    <a:pt x="330200" y="79375"/>
                  </a:cubicBezTo>
                  <a:cubicBezTo>
                    <a:pt x="336871" y="75669"/>
                    <a:pt x="342010" y="69088"/>
                    <a:pt x="349250" y="66675"/>
                  </a:cubicBezTo>
                  <a:cubicBezTo>
                    <a:pt x="352425" y="65617"/>
                    <a:pt x="355849" y="65125"/>
                    <a:pt x="358775" y="63500"/>
                  </a:cubicBezTo>
                  <a:cubicBezTo>
                    <a:pt x="365446" y="59794"/>
                    <a:pt x="371475" y="55033"/>
                    <a:pt x="377825" y="50800"/>
                  </a:cubicBezTo>
                  <a:lnTo>
                    <a:pt x="387350" y="44450"/>
                  </a:lnTo>
                  <a:cubicBezTo>
                    <a:pt x="389467" y="41275"/>
                    <a:pt x="390828" y="37438"/>
                    <a:pt x="393700" y="34925"/>
                  </a:cubicBezTo>
                  <a:cubicBezTo>
                    <a:pt x="399443" y="29899"/>
                    <a:pt x="412750" y="22225"/>
                    <a:pt x="412750" y="22225"/>
                  </a:cubicBezTo>
                  <a:cubicBezTo>
                    <a:pt x="414867" y="19050"/>
                    <a:pt x="416657" y="15631"/>
                    <a:pt x="419100" y="12700"/>
                  </a:cubicBezTo>
                  <a:cubicBezTo>
                    <a:pt x="429373" y="372"/>
                    <a:pt x="428625" y="8149"/>
                    <a:pt x="428625" y="0"/>
                  </a:cubicBezTo>
                </a:path>
              </a:pathLst>
            </a:custGeom>
            <a:grpFill/>
            <a:ln w="6350">
              <a:gradFill flip="none" rotWithShape="1">
                <a:gsLst>
                  <a:gs pos="0">
                    <a:schemeClr val="bg2">
                      <a:lumMod val="10000"/>
                    </a:schemeClr>
                  </a:gs>
                  <a:gs pos="100000">
                    <a:schemeClr val="bg1">
                      <a:lumMod val="8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200000" scaled="1"/>
                <a:tileRect/>
              </a:gradFill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Forme libre 21"/>
            <p:cNvSpPr/>
            <p:nvPr/>
          </p:nvSpPr>
          <p:spPr>
            <a:xfrm>
              <a:off x="4445000" y="2282825"/>
              <a:ext cx="419100" cy="304800"/>
            </a:xfrm>
            <a:custGeom>
              <a:avLst/>
              <a:gdLst>
                <a:gd name="connsiteX0" fmla="*/ 0 w 419100"/>
                <a:gd name="connsiteY0" fmla="*/ 301625 h 304800"/>
                <a:gd name="connsiteX1" fmla="*/ 12700 w 419100"/>
                <a:gd name="connsiteY1" fmla="*/ 304800 h 304800"/>
                <a:gd name="connsiteX2" fmla="*/ 22225 w 419100"/>
                <a:gd name="connsiteY2" fmla="*/ 301625 h 304800"/>
                <a:gd name="connsiteX3" fmla="*/ 53975 w 419100"/>
                <a:gd name="connsiteY3" fmla="*/ 292100 h 304800"/>
                <a:gd name="connsiteX4" fmla="*/ 63500 w 419100"/>
                <a:gd name="connsiteY4" fmla="*/ 288925 h 304800"/>
                <a:gd name="connsiteX5" fmla="*/ 73025 w 419100"/>
                <a:gd name="connsiteY5" fmla="*/ 282575 h 304800"/>
                <a:gd name="connsiteX6" fmla="*/ 101600 w 419100"/>
                <a:gd name="connsiteY6" fmla="*/ 273050 h 304800"/>
                <a:gd name="connsiteX7" fmla="*/ 111125 w 419100"/>
                <a:gd name="connsiteY7" fmla="*/ 269875 h 304800"/>
                <a:gd name="connsiteX8" fmla="*/ 130175 w 419100"/>
                <a:gd name="connsiteY8" fmla="*/ 257175 h 304800"/>
                <a:gd name="connsiteX9" fmla="*/ 158750 w 419100"/>
                <a:gd name="connsiteY9" fmla="*/ 247650 h 304800"/>
                <a:gd name="connsiteX10" fmla="*/ 168275 w 419100"/>
                <a:gd name="connsiteY10" fmla="*/ 244475 h 304800"/>
                <a:gd name="connsiteX11" fmla="*/ 177800 w 419100"/>
                <a:gd name="connsiteY11" fmla="*/ 238125 h 304800"/>
                <a:gd name="connsiteX12" fmla="*/ 196850 w 419100"/>
                <a:gd name="connsiteY12" fmla="*/ 231775 h 304800"/>
                <a:gd name="connsiteX13" fmla="*/ 215900 w 419100"/>
                <a:gd name="connsiteY13" fmla="*/ 225425 h 304800"/>
                <a:gd name="connsiteX14" fmla="*/ 225425 w 419100"/>
                <a:gd name="connsiteY14" fmla="*/ 222250 h 304800"/>
                <a:gd name="connsiteX15" fmla="*/ 254000 w 419100"/>
                <a:gd name="connsiteY15" fmla="*/ 203200 h 304800"/>
                <a:gd name="connsiteX16" fmla="*/ 263525 w 419100"/>
                <a:gd name="connsiteY16" fmla="*/ 196850 h 304800"/>
                <a:gd name="connsiteX17" fmla="*/ 269875 w 419100"/>
                <a:gd name="connsiteY17" fmla="*/ 187325 h 304800"/>
                <a:gd name="connsiteX18" fmla="*/ 298450 w 419100"/>
                <a:gd name="connsiteY18" fmla="*/ 168275 h 304800"/>
                <a:gd name="connsiteX19" fmla="*/ 307975 w 419100"/>
                <a:gd name="connsiteY19" fmla="*/ 161925 h 304800"/>
                <a:gd name="connsiteX20" fmla="*/ 327025 w 419100"/>
                <a:gd name="connsiteY20" fmla="*/ 146050 h 304800"/>
                <a:gd name="connsiteX21" fmla="*/ 333375 w 419100"/>
                <a:gd name="connsiteY21" fmla="*/ 136525 h 304800"/>
                <a:gd name="connsiteX22" fmla="*/ 342900 w 419100"/>
                <a:gd name="connsiteY22" fmla="*/ 130175 h 304800"/>
                <a:gd name="connsiteX23" fmla="*/ 355600 w 419100"/>
                <a:gd name="connsiteY23" fmla="*/ 111125 h 304800"/>
                <a:gd name="connsiteX24" fmla="*/ 361950 w 419100"/>
                <a:gd name="connsiteY24" fmla="*/ 101600 h 304800"/>
                <a:gd name="connsiteX25" fmla="*/ 371475 w 419100"/>
                <a:gd name="connsiteY25" fmla="*/ 95250 h 304800"/>
                <a:gd name="connsiteX26" fmla="*/ 374650 w 419100"/>
                <a:gd name="connsiteY26" fmla="*/ 85725 h 304800"/>
                <a:gd name="connsiteX27" fmla="*/ 396875 w 419100"/>
                <a:gd name="connsiteY27" fmla="*/ 60325 h 304800"/>
                <a:gd name="connsiteX28" fmla="*/ 409575 w 419100"/>
                <a:gd name="connsiteY28" fmla="*/ 22225 h 304800"/>
                <a:gd name="connsiteX29" fmla="*/ 412750 w 419100"/>
                <a:gd name="connsiteY29" fmla="*/ 12700 h 304800"/>
                <a:gd name="connsiteX30" fmla="*/ 415925 w 419100"/>
                <a:gd name="connsiteY30" fmla="*/ 3175 h 304800"/>
                <a:gd name="connsiteX31" fmla="*/ 419100 w 419100"/>
                <a:gd name="connsiteY31" fmla="*/ 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19100" h="304800">
                  <a:moveTo>
                    <a:pt x="0" y="301625"/>
                  </a:moveTo>
                  <a:cubicBezTo>
                    <a:pt x="4233" y="302683"/>
                    <a:pt x="8336" y="304800"/>
                    <a:pt x="12700" y="304800"/>
                  </a:cubicBezTo>
                  <a:cubicBezTo>
                    <a:pt x="16047" y="304800"/>
                    <a:pt x="19007" y="302544"/>
                    <a:pt x="22225" y="301625"/>
                  </a:cubicBezTo>
                  <a:cubicBezTo>
                    <a:pt x="55814" y="292028"/>
                    <a:pt x="8704" y="307190"/>
                    <a:pt x="53975" y="292100"/>
                  </a:cubicBezTo>
                  <a:cubicBezTo>
                    <a:pt x="57150" y="291042"/>
                    <a:pt x="60715" y="290781"/>
                    <a:pt x="63500" y="288925"/>
                  </a:cubicBezTo>
                  <a:cubicBezTo>
                    <a:pt x="66675" y="286808"/>
                    <a:pt x="69538" y="284125"/>
                    <a:pt x="73025" y="282575"/>
                  </a:cubicBezTo>
                  <a:lnTo>
                    <a:pt x="101600" y="273050"/>
                  </a:lnTo>
                  <a:cubicBezTo>
                    <a:pt x="104775" y="271992"/>
                    <a:pt x="108340" y="271731"/>
                    <a:pt x="111125" y="269875"/>
                  </a:cubicBezTo>
                  <a:cubicBezTo>
                    <a:pt x="117475" y="265642"/>
                    <a:pt x="122935" y="259588"/>
                    <a:pt x="130175" y="257175"/>
                  </a:cubicBezTo>
                  <a:lnTo>
                    <a:pt x="158750" y="247650"/>
                  </a:lnTo>
                  <a:cubicBezTo>
                    <a:pt x="161925" y="246592"/>
                    <a:pt x="165490" y="246331"/>
                    <a:pt x="168275" y="244475"/>
                  </a:cubicBezTo>
                  <a:cubicBezTo>
                    <a:pt x="171450" y="242358"/>
                    <a:pt x="174313" y="239675"/>
                    <a:pt x="177800" y="238125"/>
                  </a:cubicBezTo>
                  <a:cubicBezTo>
                    <a:pt x="183917" y="235407"/>
                    <a:pt x="190500" y="233892"/>
                    <a:pt x="196850" y="231775"/>
                  </a:cubicBezTo>
                  <a:lnTo>
                    <a:pt x="215900" y="225425"/>
                  </a:lnTo>
                  <a:cubicBezTo>
                    <a:pt x="219075" y="224367"/>
                    <a:pt x="222640" y="224106"/>
                    <a:pt x="225425" y="222250"/>
                  </a:cubicBezTo>
                  <a:lnTo>
                    <a:pt x="254000" y="203200"/>
                  </a:lnTo>
                  <a:lnTo>
                    <a:pt x="263525" y="196850"/>
                  </a:lnTo>
                  <a:cubicBezTo>
                    <a:pt x="265642" y="193675"/>
                    <a:pt x="267003" y="189838"/>
                    <a:pt x="269875" y="187325"/>
                  </a:cubicBezTo>
                  <a:lnTo>
                    <a:pt x="298450" y="168275"/>
                  </a:lnTo>
                  <a:cubicBezTo>
                    <a:pt x="301625" y="166158"/>
                    <a:pt x="305277" y="164623"/>
                    <a:pt x="307975" y="161925"/>
                  </a:cubicBezTo>
                  <a:cubicBezTo>
                    <a:pt x="320198" y="149702"/>
                    <a:pt x="313764" y="154891"/>
                    <a:pt x="327025" y="146050"/>
                  </a:cubicBezTo>
                  <a:cubicBezTo>
                    <a:pt x="329142" y="142875"/>
                    <a:pt x="330677" y="139223"/>
                    <a:pt x="333375" y="136525"/>
                  </a:cubicBezTo>
                  <a:cubicBezTo>
                    <a:pt x="336073" y="133827"/>
                    <a:pt x="340387" y="133047"/>
                    <a:pt x="342900" y="130175"/>
                  </a:cubicBezTo>
                  <a:cubicBezTo>
                    <a:pt x="347926" y="124432"/>
                    <a:pt x="351367" y="117475"/>
                    <a:pt x="355600" y="111125"/>
                  </a:cubicBezTo>
                  <a:cubicBezTo>
                    <a:pt x="357717" y="107950"/>
                    <a:pt x="358775" y="103717"/>
                    <a:pt x="361950" y="101600"/>
                  </a:cubicBezTo>
                  <a:lnTo>
                    <a:pt x="371475" y="95250"/>
                  </a:lnTo>
                  <a:cubicBezTo>
                    <a:pt x="372533" y="92075"/>
                    <a:pt x="372559" y="88338"/>
                    <a:pt x="374650" y="85725"/>
                  </a:cubicBezTo>
                  <a:cubicBezTo>
                    <a:pt x="389467" y="67204"/>
                    <a:pt x="384175" y="98425"/>
                    <a:pt x="396875" y="60325"/>
                  </a:cubicBezTo>
                  <a:lnTo>
                    <a:pt x="409575" y="22225"/>
                  </a:lnTo>
                  <a:lnTo>
                    <a:pt x="412750" y="12700"/>
                  </a:lnTo>
                  <a:cubicBezTo>
                    <a:pt x="413808" y="9525"/>
                    <a:pt x="413558" y="5542"/>
                    <a:pt x="415925" y="3175"/>
                  </a:cubicBezTo>
                  <a:lnTo>
                    <a:pt x="419100" y="0"/>
                  </a:lnTo>
                </a:path>
              </a:pathLst>
            </a:custGeom>
            <a:grpFill/>
            <a:ln w="6350">
              <a:gradFill flip="none" rotWithShape="1">
                <a:gsLst>
                  <a:gs pos="0">
                    <a:schemeClr val="bg2">
                      <a:lumMod val="10000"/>
                    </a:schemeClr>
                  </a:gs>
                  <a:gs pos="100000">
                    <a:schemeClr val="bg1">
                      <a:lumMod val="8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200000" scaled="1"/>
                <a:tileRect/>
              </a:gradFill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Forme libre 22"/>
            <p:cNvSpPr/>
            <p:nvPr/>
          </p:nvSpPr>
          <p:spPr>
            <a:xfrm>
              <a:off x="4521200" y="2613025"/>
              <a:ext cx="104775" cy="16019"/>
            </a:xfrm>
            <a:custGeom>
              <a:avLst/>
              <a:gdLst>
                <a:gd name="connsiteX0" fmla="*/ 0 w 104775"/>
                <a:gd name="connsiteY0" fmla="*/ 12700 h 16019"/>
                <a:gd name="connsiteX1" fmla="*/ 38100 w 104775"/>
                <a:gd name="connsiteY1" fmla="*/ 12700 h 16019"/>
                <a:gd name="connsiteX2" fmla="*/ 76200 w 104775"/>
                <a:gd name="connsiteY2" fmla="*/ 9525 h 16019"/>
                <a:gd name="connsiteX3" fmla="*/ 95250 w 104775"/>
                <a:gd name="connsiteY3" fmla="*/ 3175 h 16019"/>
                <a:gd name="connsiteX4" fmla="*/ 104775 w 104775"/>
                <a:gd name="connsiteY4" fmla="*/ 0 h 16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6019">
                  <a:moveTo>
                    <a:pt x="0" y="12700"/>
                  </a:moveTo>
                  <a:cubicBezTo>
                    <a:pt x="22064" y="18216"/>
                    <a:pt x="6247" y="15885"/>
                    <a:pt x="38100" y="12700"/>
                  </a:cubicBezTo>
                  <a:cubicBezTo>
                    <a:pt x="50781" y="11432"/>
                    <a:pt x="63500" y="10583"/>
                    <a:pt x="76200" y="9525"/>
                  </a:cubicBezTo>
                  <a:lnTo>
                    <a:pt x="95250" y="3175"/>
                  </a:lnTo>
                  <a:lnTo>
                    <a:pt x="104775" y="0"/>
                  </a:lnTo>
                </a:path>
              </a:pathLst>
            </a:custGeom>
            <a:grpFill/>
            <a:ln w="6350">
              <a:gradFill flip="none" rotWithShape="1">
                <a:gsLst>
                  <a:gs pos="0">
                    <a:schemeClr val="bg2">
                      <a:lumMod val="10000"/>
                    </a:schemeClr>
                  </a:gs>
                  <a:gs pos="100000">
                    <a:schemeClr val="bg1">
                      <a:lumMod val="8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200000" scaled="1"/>
                <a:tileRect/>
              </a:gradFill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Forme libre 23"/>
            <p:cNvSpPr/>
            <p:nvPr/>
          </p:nvSpPr>
          <p:spPr>
            <a:xfrm>
              <a:off x="4613275" y="2254250"/>
              <a:ext cx="206383" cy="206375"/>
            </a:xfrm>
            <a:custGeom>
              <a:avLst/>
              <a:gdLst>
                <a:gd name="connsiteX0" fmla="*/ 0 w 206383"/>
                <a:gd name="connsiteY0" fmla="*/ 206375 h 206375"/>
                <a:gd name="connsiteX1" fmla="*/ 22225 w 206383"/>
                <a:gd name="connsiteY1" fmla="*/ 196850 h 206375"/>
                <a:gd name="connsiteX2" fmla="*/ 41275 w 206383"/>
                <a:gd name="connsiteY2" fmla="*/ 190500 h 206375"/>
                <a:gd name="connsiteX3" fmla="*/ 60325 w 206383"/>
                <a:gd name="connsiteY3" fmla="*/ 180975 h 206375"/>
                <a:gd name="connsiteX4" fmla="*/ 66675 w 206383"/>
                <a:gd name="connsiteY4" fmla="*/ 171450 h 206375"/>
                <a:gd name="connsiteX5" fmla="*/ 85725 w 206383"/>
                <a:gd name="connsiteY5" fmla="*/ 158750 h 206375"/>
                <a:gd name="connsiteX6" fmla="*/ 101600 w 206383"/>
                <a:gd name="connsiteY6" fmla="*/ 139700 h 206375"/>
                <a:gd name="connsiteX7" fmla="*/ 123825 w 206383"/>
                <a:gd name="connsiteY7" fmla="*/ 114300 h 206375"/>
                <a:gd name="connsiteX8" fmla="*/ 139700 w 206383"/>
                <a:gd name="connsiteY8" fmla="*/ 95250 h 206375"/>
                <a:gd name="connsiteX9" fmla="*/ 155575 w 206383"/>
                <a:gd name="connsiteY9" fmla="*/ 79375 h 206375"/>
                <a:gd name="connsiteX10" fmla="*/ 174625 w 206383"/>
                <a:gd name="connsiteY10" fmla="*/ 50800 h 206375"/>
                <a:gd name="connsiteX11" fmla="*/ 180975 w 206383"/>
                <a:gd name="connsiteY11" fmla="*/ 41275 h 206375"/>
                <a:gd name="connsiteX12" fmla="*/ 203200 w 206383"/>
                <a:gd name="connsiteY12" fmla="*/ 12700 h 206375"/>
                <a:gd name="connsiteX13" fmla="*/ 206375 w 206383"/>
                <a:gd name="connsiteY13" fmla="*/ 0 h 20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6383" h="206375">
                  <a:moveTo>
                    <a:pt x="0" y="206375"/>
                  </a:moveTo>
                  <a:cubicBezTo>
                    <a:pt x="33595" y="197976"/>
                    <a:pt x="-5966" y="209379"/>
                    <a:pt x="22225" y="196850"/>
                  </a:cubicBezTo>
                  <a:cubicBezTo>
                    <a:pt x="28342" y="194132"/>
                    <a:pt x="35706" y="194213"/>
                    <a:pt x="41275" y="190500"/>
                  </a:cubicBezTo>
                  <a:cubicBezTo>
                    <a:pt x="53585" y="182294"/>
                    <a:pt x="47180" y="185357"/>
                    <a:pt x="60325" y="180975"/>
                  </a:cubicBezTo>
                  <a:cubicBezTo>
                    <a:pt x="62442" y="177800"/>
                    <a:pt x="63803" y="173963"/>
                    <a:pt x="66675" y="171450"/>
                  </a:cubicBezTo>
                  <a:cubicBezTo>
                    <a:pt x="72418" y="166424"/>
                    <a:pt x="85725" y="158750"/>
                    <a:pt x="85725" y="158750"/>
                  </a:cubicBezTo>
                  <a:cubicBezTo>
                    <a:pt x="108416" y="124713"/>
                    <a:pt x="73079" y="176370"/>
                    <a:pt x="101600" y="139700"/>
                  </a:cubicBezTo>
                  <a:cubicBezTo>
                    <a:pt x="121546" y="114056"/>
                    <a:pt x="105386" y="126593"/>
                    <a:pt x="123825" y="114300"/>
                  </a:cubicBezTo>
                  <a:cubicBezTo>
                    <a:pt x="139591" y="90651"/>
                    <a:pt x="119328" y="119696"/>
                    <a:pt x="139700" y="95250"/>
                  </a:cubicBezTo>
                  <a:cubicBezTo>
                    <a:pt x="152929" y="79375"/>
                    <a:pt x="138113" y="91017"/>
                    <a:pt x="155575" y="79375"/>
                  </a:cubicBezTo>
                  <a:lnTo>
                    <a:pt x="174625" y="50800"/>
                  </a:lnTo>
                  <a:cubicBezTo>
                    <a:pt x="176742" y="47625"/>
                    <a:pt x="178277" y="43973"/>
                    <a:pt x="180975" y="41275"/>
                  </a:cubicBezTo>
                  <a:cubicBezTo>
                    <a:pt x="189193" y="33057"/>
                    <a:pt x="199402" y="24093"/>
                    <a:pt x="203200" y="12700"/>
                  </a:cubicBezTo>
                  <a:cubicBezTo>
                    <a:pt x="206710" y="2171"/>
                    <a:pt x="206375" y="6522"/>
                    <a:pt x="206375" y="0"/>
                  </a:cubicBezTo>
                </a:path>
              </a:pathLst>
            </a:custGeom>
            <a:grpFill/>
            <a:ln w="6350">
              <a:gradFill flip="none" rotWithShape="1">
                <a:gsLst>
                  <a:gs pos="0">
                    <a:schemeClr val="bg2">
                      <a:lumMod val="10000"/>
                    </a:schemeClr>
                  </a:gs>
                  <a:gs pos="100000">
                    <a:schemeClr val="bg1">
                      <a:lumMod val="8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200000" scaled="1"/>
                <a:tileRect/>
              </a:gradFill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Forme libre 24"/>
            <p:cNvSpPr/>
            <p:nvPr/>
          </p:nvSpPr>
          <p:spPr>
            <a:xfrm>
              <a:off x="4425950" y="2517775"/>
              <a:ext cx="136525" cy="41275"/>
            </a:xfrm>
            <a:custGeom>
              <a:avLst/>
              <a:gdLst>
                <a:gd name="connsiteX0" fmla="*/ 0 w 136525"/>
                <a:gd name="connsiteY0" fmla="*/ 38100 h 41275"/>
                <a:gd name="connsiteX1" fmla="*/ 12700 w 136525"/>
                <a:gd name="connsiteY1" fmla="*/ 41275 h 41275"/>
                <a:gd name="connsiteX2" fmla="*/ 31750 w 136525"/>
                <a:gd name="connsiteY2" fmla="*/ 38100 h 41275"/>
                <a:gd name="connsiteX3" fmla="*/ 66675 w 136525"/>
                <a:gd name="connsiteY3" fmla="*/ 28575 h 41275"/>
                <a:gd name="connsiteX4" fmla="*/ 76200 w 136525"/>
                <a:gd name="connsiteY4" fmla="*/ 25400 h 41275"/>
                <a:gd name="connsiteX5" fmla="*/ 85725 w 136525"/>
                <a:gd name="connsiteY5" fmla="*/ 19050 h 41275"/>
                <a:gd name="connsiteX6" fmla="*/ 95250 w 136525"/>
                <a:gd name="connsiteY6" fmla="*/ 15875 h 41275"/>
                <a:gd name="connsiteX7" fmla="*/ 123825 w 136525"/>
                <a:gd name="connsiteY7" fmla="*/ 3175 h 41275"/>
                <a:gd name="connsiteX8" fmla="*/ 136525 w 136525"/>
                <a:gd name="connsiteY8" fmla="*/ 0 h 4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525" h="41275">
                  <a:moveTo>
                    <a:pt x="0" y="38100"/>
                  </a:moveTo>
                  <a:cubicBezTo>
                    <a:pt x="4233" y="39158"/>
                    <a:pt x="8336" y="41275"/>
                    <a:pt x="12700" y="41275"/>
                  </a:cubicBezTo>
                  <a:cubicBezTo>
                    <a:pt x="19138" y="41275"/>
                    <a:pt x="25416" y="39252"/>
                    <a:pt x="31750" y="38100"/>
                  </a:cubicBezTo>
                  <a:cubicBezTo>
                    <a:pt x="51496" y="34510"/>
                    <a:pt x="45845" y="35518"/>
                    <a:pt x="66675" y="28575"/>
                  </a:cubicBezTo>
                  <a:cubicBezTo>
                    <a:pt x="69850" y="27517"/>
                    <a:pt x="73415" y="27256"/>
                    <a:pt x="76200" y="25400"/>
                  </a:cubicBezTo>
                  <a:cubicBezTo>
                    <a:pt x="79375" y="23283"/>
                    <a:pt x="82312" y="20757"/>
                    <a:pt x="85725" y="19050"/>
                  </a:cubicBezTo>
                  <a:cubicBezTo>
                    <a:pt x="88718" y="17553"/>
                    <a:pt x="92257" y="17372"/>
                    <a:pt x="95250" y="15875"/>
                  </a:cubicBezTo>
                  <a:cubicBezTo>
                    <a:pt x="116099" y="5450"/>
                    <a:pt x="91060" y="11366"/>
                    <a:pt x="123825" y="3175"/>
                  </a:cubicBezTo>
                  <a:lnTo>
                    <a:pt x="136525" y="0"/>
                  </a:lnTo>
                </a:path>
              </a:pathLst>
            </a:custGeom>
            <a:grpFill/>
            <a:ln w="6350">
              <a:gradFill flip="none" rotWithShape="1">
                <a:gsLst>
                  <a:gs pos="0">
                    <a:schemeClr val="bg2">
                      <a:lumMod val="10000"/>
                    </a:schemeClr>
                  </a:gs>
                  <a:gs pos="100000">
                    <a:schemeClr val="bg1">
                      <a:lumMod val="8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200000" scaled="1"/>
                <a:tileRect/>
              </a:gradFill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Forme libre 25"/>
            <p:cNvSpPr/>
            <p:nvPr/>
          </p:nvSpPr>
          <p:spPr>
            <a:xfrm>
              <a:off x="4384675" y="2260600"/>
              <a:ext cx="327025" cy="266700"/>
            </a:xfrm>
            <a:custGeom>
              <a:avLst/>
              <a:gdLst>
                <a:gd name="connsiteX0" fmla="*/ 0 w 327025"/>
                <a:gd name="connsiteY0" fmla="*/ 263525 h 266700"/>
                <a:gd name="connsiteX1" fmla="*/ 12700 w 327025"/>
                <a:gd name="connsiteY1" fmla="*/ 266700 h 266700"/>
                <a:gd name="connsiteX2" fmla="*/ 25400 w 327025"/>
                <a:gd name="connsiteY2" fmla="*/ 263525 h 266700"/>
                <a:gd name="connsiteX3" fmla="*/ 53975 w 327025"/>
                <a:gd name="connsiteY3" fmla="*/ 257175 h 266700"/>
                <a:gd name="connsiteX4" fmla="*/ 73025 w 327025"/>
                <a:gd name="connsiteY4" fmla="*/ 244475 h 266700"/>
                <a:gd name="connsiteX5" fmla="*/ 82550 w 327025"/>
                <a:gd name="connsiteY5" fmla="*/ 234950 h 266700"/>
                <a:gd name="connsiteX6" fmla="*/ 101600 w 327025"/>
                <a:gd name="connsiteY6" fmla="*/ 222250 h 266700"/>
                <a:gd name="connsiteX7" fmla="*/ 120650 w 327025"/>
                <a:gd name="connsiteY7" fmla="*/ 209550 h 266700"/>
                <a:gd name="connsiteX8" fmla="*/ 130175 w 327025"/>
                <a:gd name="connsiteY8" fmla="*/ 203200 h 266700"/>
                <a:gd name="connsiteX9" fmla="*/ 139700 w 327025"/>
                <a:gd name="connsiteY9" fmla="*/ 200025 h 266700"/>
                <a:gd name="connsiteX10" fmla="*/ 168275 w 327025"/>
                <a:gd name="connsiteY10" fmla="*/ 180975 h 266700"/>
                <a:gd name="connsiteX11" fmla="*/ 177800 w 327025"/>
                <a:gd name="connsiteY11" fmla="*/ 174625 h 266700"/>
                <a:gd name="connsiteX12" fmla="*/ 187325 w 327025"/>
                <a:gd name="connsiteY12" fmla="*/ 165100 h 266700"/>
                <a:gd name="connsiteX13" fmla="*/ 206375 w 327025"/>
                <a:gd name="connsiteY13" fmla="*/ 152400 h 266700"/>
                <a:gd name="connsiteX14" fmla="*/ 225425 w 327025"/>
                <a:gd name="connsiteY14" fmla="*/ 136525 h 266700"/>
                <a:gd name="connsiteX15" fmla="*/ 231775 w 327025"/>
                <a:gd name="connsiteY15" fmla="*/ 127000 h 266700"/>
                <a:gd name="connsiteX16" fmla="*/ 241300 w 327025"/>
                <a:gd name="connsiteY16" fmla="*/ 120650 h 266700"/>
                <a:gd name="connsiteX17" fmla="*/ 254000 w 327025"/>
                <a:gd name="connsiteY17" fmla="*/ 101600 h 266700"/>
                <a:gd name="connsiteX18" fmla="*/ 260350 w 327025"/>
                <a:gd name="connsiteY18" fmla="*/ 92075 h 266700"/>
                <a:gd name="connsiteX19" fmla="*/ 269875 w 327025"/>
                <a:gd name="connsiteY19" fmla="*/ 82550 h 266700"/>
                <a:gd name="connsiteX20" fmla="*/ 282575 w 327025"/>
                <a:gd name="connsiteY20" fmla="*/ 63500 h 266700"/>
                <a:gd name="connsiteX21" fmla="*/ 288925 w 327025"/>
                <a:gd name="connsiteY21" fmla="*/ 53975 h 266700"/>
                <a:gd name="connsiteX22" fmla="*/ 295275 w 327025"/>
                <a:gd name="connsiteY22" fmla="*/ 44450 h 266700"/>
                <a:gd name="connsiteX23" fmla="*/ 304800 w 327025"/>
                <a:gd name="connsiteY23" fmla="*/ 38100 h 266700"/>
                <a:gd name="connsiteX24" fmla="*/ 320675 w 327025"/>
                <a:gd name="connsiteY24" fmla="*/ 9525 h 266700"/>
                <a:gd name="connsiteX25" fmla="*/ 327025 w 327025"/>
                <a:gd name="connsiteY25" fmla="*/ 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27025" h="266700">
                  <a:moveTo>
                    <a:pt x="0" y="263525"/>
                  </a:moveTo>
                  <a:cubicBezTo>
                    <a:pt x="4233" y="264583"/>
                    <a:pt x="8336" y="266700"/>
                    <a:pt x="12700" y="266700"/>
                  </a:cubicBezTo>
                  <a:cubicBezTo>
                    <a:pt x="17064" y="266700"/>
                    <a:pt x="21121" y="264381"/>
                    <a:pt x="25400" y="263525"/>
                  </a:cubicBezTo>
                  <a:cubicBezTo>
                    <a:pt x="53339" y="257937"/>
                    <a:pt x="35438" y="263354"/>
                    <a:pt x="53975" y="257175"/>
                  </a:cubicBezTo>
                  <a:cubicBezTo>
                    <a:pt x="84361" y="226789"/>
                    <a:pt x="45456" y="262855"/>
                    <a:pt x="73025" y="244475"/>
                  </a:cubicBezTo>
                  <a:cubicBezTo>
                    <a:pt x="76761" y="241984"/>
                    <a:pt x="79006" y="237707"/>
                    <a:pt x="82550" y="234950"/>
                  </a:cubicBezTo>
                  <a:cubicBezTo>
                    <a:pt x="88574" y="230265"/>
                    <a:pt x="95250" y="226483"/>
                    <a:pt x="101600" y="222250"/>
                  </a:cubicBezTo>
                  <a:lnTo>
                    <a:pt x="120650" y="209550"/>
                  </a:lnTo>
                  <a:cubicBezTo>
                    <a:pt x="123825" y="207433"/>
                    <a:pt x="126555" y="204407"/>
                    <a:pt x="130175" y="203200"/>
                  </a:cubicBezTo>
                  <a:cubicBezTo>
                    <a:pt x="133350" y="202142"/>
                    <a:pt x="136774" y="201650"/>
                    <a:pt x="139700" y="200025"/>
                  </a:cubicBezTo>
                  <a:lnTo>
                    <a:pt x="168275" y="180975"/>
                  </a:lnTo>
                  <a:cubicBezTo>
                    <a:pt x="171450" y="178858"/>
                    <a:pt x="175102" y="177323"/>
                    <a:pt x="177800" y="174625"/>
                  </a:cubicBezTo>
                  <a:cubicBezTo>
                    <a:pt x="180975" y="171450"/>
                    <a:pt x="183781" y="167857"/>
                    <a:pt x="187325" y="165100"/>
                  </a:cubicBezTo>
                  <a:cubicBezTo>
                    <a:pt x="193349" y="160415"/>
                    <a:pt x="200979" y="157796"/>
                    <a:pt x="206375" y="152400"/>
                  </a:cubicBezTo>
                  <a:cubicBezTo>
                    <a:pt x="218598" y="140177"/>
                    <a:pt x="212164" y="145366"/>
                    <a:pt x="225425" y="136525"/>
                  </a:cubicBezTo>
                  <a:cubicBezTo>
                    <a:pt x="227542" y="133350"/>
                    <a:pt x="229077" y="129698"/>
                    <a:pt x="231775" y="127000"/>
                  </a:cubicBezTo>
                  <a:cubicBezTo>
                    <a:pt x="234473" y="124302"/>
                    <a:pt x="238787" y="123522"/>
                    <a:pt x="241300" y="120650"/>
                  </a:cubicBezTo>
                  <a:cubicBezTo>
                    <a:pt x="246326" y="114907"/>
                    <a:pt x="249767" y="107950"/>
                    <a:pt x="254000" y="101600"/>
                  </a:cubicBezTo>
                  <a:cubicBezTo>
                    <a:pt x="256117" y="98425"/>
                    <a:pt x="257652" y="94773"/>
                    <a:pt x="260350" y="92075"/>
                  </a:cubicBezTo>
                  <a:cubicBezTo>
                    <a:pt x="263525" y="88900"/>
                    <a:pt x="267118" y="86094"/>
                    <a:pt x="269875" y="82550"/>
                  </a:cubicBezTo>
                  <a:cubicBezTo>
                    <a:pt x="274560" y="76526"/>
                    <a:pt x="278342" y="69850"/>
                    <a:pt x="282575" y="63500"/>
                  </a:cubicBezTo>
                  <a:lnTo>
                    <a:pt x="288925" y="53975"/>
                  </a:lnTo>
                  <a:cubicBezTo>
                    <a:pt x="291042" y="50800"/>
                    <a:pt x="292100" y="46567"/>
                    <a:pt x="295275" y="44450"/>
                  </a:cubicBezTo>
                  <a:lnTo>
                    <a:pt x="304800" y="38100"/>
                  </a:lnTo>
                  <a:cubicBezTo>
                    <a:pt x="310388" y="21335"/>
                    <a:pt x="306119" y="31360"/>
                    <a:pt x="320675" y="9525"/>
                  </a:cubicBezTo>
                  <a:lnTo>
                    <a:pt x="327025" y="0"/>
                  </a:lnTo>
                </a:path>
              </a:pathLst>
            </a:custGeom>
            <a:grpFill/>
            <a:ln w="6350">
              <a:gradFill flip="none" rotWithShape="1">
                <a:gsLst>
                  <a:gs pos="0">
                    <a:schemeClr val="bg2">
                      <a:lumMod val="10000"/>
                    </a:schemeClr>
                  </a:gs>
                  <a:gs pos="100000">
                    <a:schemeClr val="bg1">
                      <a:lumMod val="8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200000" scaled="1"/>
                <a:tileRect/>
              </a:gradFill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Forme libre 26"/>
            <p:cNvSpPr/>
            <p:nvPr/>
          </p:nvSpPr>
          <p:spPr>
            <a:xfrm>
              <a:off x="4378325" y="2263775"/>
              <a:ext cx="180975" cy="190549"/>
            </a:xfrm>
            <a:custGeom>
              <a:avLst/>
              <a:gdLst>
                <a:gd name="connsiteX0" fmla="*/ 0 w 180975"/>
                <a:gd name="connsiteY0" fmla="*/ 187325 h 190549"/>
                <a:gd name="connsiteX1" fmla="*/ 12700 w 180975"/>
                <a:gd name="connsiteY1" fmla="*/ 190500 h 190549"/>
                <a:gd name="connsiteX2" fmla="*/ 31750 w 180975"/>
                <a:gd name="connsiteY2" fmla="*/ 184150 h 190549"/>
                <a:gd name="connsiteX3" fmla="*/ 47625 w 180975"/>
                <a:gd name="connsiteY3" fmla="*/ 165100 h 190549"/>
                <a:gd name="connsiteX4" fmla="*/ 50800 w 180975"/>
                <a:gd name="connsiteY4" fmla="*/ 155575 h 190549"/>
                <a:gd name="connsiteX5" fmla="*/ 60325 w 180975"/>
                <a:gd name="connsiteY5" fmla="*/ 149225 h 190549"/>
                <a:gd name="connsiteX6" fmla="*/ 66675 w 180975"/>
                <a:gd name="connsiteY6" fmla="*/ 139700 h 190549"/>
                <a:gd name="connsiteX7" fmla="*/ 76200 w 180975"/>
                <a:gd name="connsiteY7" fmla="*/ 136525 h 190549"/>
                <a:gd name="connsiteX8" fmla="*/ 104775 w 180975"/>
                <a:gd name="connsiteY8" fmla="*/ 114300 h 190549"/>
                <a:gd name="connsiteX9" fmla="*/ 117475 w 180975"/>
                <a:gd name="connsiteY9" fmla="*/ 95250 h 190549"/>
                <a:gd name="connsiteX10" fmla="*/ 130175 w 180975"/>
                <a:gd name="connsiteY10" fmla="*/ 76200 h 190549"/>
                <a:gd name="connsiteX11" fmla="*/ 136525 w 180975"/>
                <a:gd name="connsiteY11" fmla="*/ 66675 h 190549"/>
                <a:gd name="connsiteX12" fmla="*/ 142875 w 180975"/>
                <a:gd name="connsiteY12" fmla="*/ 57150 h 190549"/>
                <a:gd name="connsiteX13" fmla="*/ 158750 w 180975"/>
                <a:gd name="connsiteY13" fmla="*/ 38100 h 190549"/>
                <a:gd name="connsiteX14" fmla="*/ 161925 w 180975"/>
                <a:gd name="connsiteY14" fmla="*/ 28575 h 190549"/>
                <a:gd name="connsiteX15" fmla="*/ 174625 w 180975"/>
                <a:gd name="connsiteY15" fmla="*/ 9525 h 190549"/>
                <a:gd name="connsiteX16" fmla="*/ 180975 w 180975"/>
                <a:gd name="connsiteY16" fmla="*/ 0 h 19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0975" h="190549">
                  <a:moveTo>
                    <a:pt x="0" y="187325"/>
                  </a:moveTo>
                  <a:cubicBezTo>
                    <a:pt x="4233" y="188383"/>
                    <a:pt x="8358" y="190934"/>
                    <a:pt x="12700" y="190500"/>
                  </a:cubicBezTo>
                  <a:cubicBezTo>
                    <a:pt x="19360" y="189834"/>
                    <a:pt x="31750" y="184150"/>
                    <a:pt x="31750" y="184150"/>
                  </a:cubicBezTo>
                  <a:cubicBezTo>
                    <a:pt x="38772" y="177128"/>
                    <a:pt x="43205" y="173941"/>
                    <a:pt x="47625" y="165100"/>
                  </a:cubicBezTo>
                  <a:cubicBezTo>
                    <a:pt x="49122" y="162107"/>
                    <a:pt x="48709" y="158188"/>
                    <a:pt x="50800" y="155575"/>
                  </a:cubicBezTo>
                  <a:cubicBezTo>
                    <a:pt x="53184" y="152595"/>
                    <a:pt x="57150" y="151342"/>
                    <a:pt x="60325" y="149225"/>
                  </a:cubicBezTo>
                  <a:cubicBezTo>
                    <a:pt x="62442" y="146050"/>
                    <a:pt x="63695" y="142084"/>
                    <a:pt x="66675" y="139700"/>
                  </a:cubicBezTo>
                  <a:cubicBezTo>
                    <a:pt x="69288" y="137609"/>
                    <a:pt x="73274" y="138150"/>
                    <a:pt x="76200" y="136525"/>
                  </a:cubicBezTo>
                  <a:cubicBezTo>
                    <a:pt x="85594" y="131306"/>
                    <a:pt x="97732" y="123355"/>
                    <a:pt x="104775" y="114300"/>
                  </a:cubicBezTo>
                  <a:cubicBezTo>
                    <a:pt x="109460" y="108276"/>
                    <a:pt x="113242" y="101600"/>
                    <a:pt x="117475" y="95250"/>
                  </a:cubicBezTo>
                  <a:lnTo>
                    <a:pt x="130175" y="76200"/>
                  </a:lnTo>
                  <a:lnTo>
                    <a:pt x="136525" y="66675"/>
                  </a:lnTo>
                  <a:cubicBezTo>
                    <a:pt x="138642" y="63500"/>
                    <a:pt x="140177" y="59848"/>
                    <a:pt x="142875" y="57150"/>
                  </a:cubicBezTo>
                  <a:cubicBezTo>
                    <a:pt x="149897" y="50128"/>
                    <a:pt x="154330" y="46941"/>
                    <a:pt x="158750" y="38100"/>
                  </a:cubicBezTo>
                  <a:cubicBezTo>
                    <a:pt x="160247" y="35107"/>
                    <a:pt x="160300" y="31501"/>
                    <a:pt x="161925" y="28575"/>
                  </a:cubicBezTo>
                  <a:cubicBezTo>
                    <a:pt x="165631" y="21904"/>
                    <a:pt x="170392" y="15875"/>
                    <a:pt x="174625" y="9525"/>
                  </a:cubicBezTo>
                  <a:lnTo>
                    <a:pt x="180975" y="0"/>
                  </a:lnTo>
                </a:path>
              </a:pathLst>
            </a:custGeom>
            <a:grpFill/>
            <a:ln w="6350">
              <a:gradFill flip="none" rotWithShape="1">
                <a:gsLst>
                  <a:gs pos="0">
                    <a:schemeClr val="bg2">
                      <a:lumMod val="10000"/>
                    </a:schemeClr>
                  </a:gs>
                  <a:gs pos="100000">
                    <a:schemeClr val="bg1">
                      <a:lumMod val="8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200000" scaled="1"/>
                <a:tileRect/>
              </a:gradFill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Forme libre 27"/>
            <p:cNvSpPr/>
            <p:nvPr/>
          </p:nvSpPr>
          <p:spPr>
            <a:xfrm>
              <a:off x="4270375" y="2273300"/>
              <a:ext cx="177800" cy="114300"/>
            </a:xfrm>
            <a:custGeom>
              <a:avLst/>
              <a:gdLst>
                <a:gd name="connsiteX0" fmla="*/ 0 w 177800"/>
                <a:gd name="connsiteY0" fmla="*/ 114300 h 114300"/>
                <a:gd name="connsiteX1" fmla="*/ 6350 w 177800"/>
                <a:gd name="connsiteY1" fmla="*/ 101600 h 114300"/>
                <a:gd name="connsiteX2" fmla="*/ 25400 w 177800"/>
                <a:gd name="connsiteY2" fmla="*/ 92075 h 114300"/>
                <a:gd name="connsiteX3" fmla="*/ 34925 w 177800"/>
                <a:gd name="connsiteY3" fmla="*/ 85725 h 114300"/>
                <a:gd name="connsiteX4" fmla="*/ 53975 w 177800"/>
                <a:gd name="connsiteY4" fmla="*/ 79375 h 114300"/>
                <a:gd name="connsiteX5" fmla="*/ 73025 w 177800"/>
                <a:gd name="connsiteY5" fmla="*/ 73025 h 114300"/>
                <a:gd name="connsiteX6" fmla="*/ 82550 w 177800"/>
                <a:gd name="connsiteY6" fmla="*/ 69850 h 114300"/>
                <a:gd name="connsiteX7" fmla="*/ 117475 w 177800"/>
                <a:gd name="connsiteY7" fmla="*/ 60325 h 114300"/>
                <a:gd name="connsiteX8" fmla="*/ 127000 w 177800"/>
                <a:gd name="connsiteY8" fmla="*/ 57150 h 114300"/>
                <a:gd name="connsiteX9" fmla="*/ 133350 w 177800"/>
                <a:gd name="connsiteY9" fmla="*/ 47625 h 114300"/>
                <a:gd name="connsiteX10" fmla="*/ 152400 w 177800"/>
                <a:gd name="connsiteY10" fmla="*/ 31750 h 114300"/>
                <a:gd name="connsiteX11" fmla="*/ 165100 w 177800"/>
                <a:gd name="connsiteY11" fmla="*/ 12700 h 114300"/>
                <a:gd name="connsiteX12" fmla="*/ 177800 w 177800"/>
                <a:gd name="connsiteY12" fmla="*/ 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7800" h="114300">
                  <a:moveTo>
                    <a:pt x="0" y="114300"/>
                  </a:moveTo>
                  <a:cubicBezTo>
                    <a:pt x="2117" y="110067"/>
                    <a:pt x="3320" y="105236"/>
                    <a:pt x="6350" y="101600"/>
                  </a:cubicBezTo>
                  <a:cubicBezTo>
                    <a:pt x="12849" y="93801"/>
                    <a:pt x="17351" y="96100"/>
                    <a:pt x="25400" y="92075"/>
                  </a:cubicBezTo>
                  <a:cubicBezTo>
                    <a:pt x="28813" y="90368"/>
                    <a:pt x="31438" y="87275"/>
                    <a:pt x="34925" y="85725"/>
                  </a:cubicBezTo>
                  <a:cubicBezTo>
                    <a:pt x="41042" y="83007"/>
                    <a:pt x="47625" y="81492"/>
                    <a:pt x="53975" y="79375"/>
                  </a:cubicBezTo>
                  <a:lnTo>
                    <a:pt x="73025" y="73025"/>
                  </a:lnTo>
                  <a:cubicBezTo>
                    <a:pt x="76200" y="71967"/>
                    <a:pt x="79268" y="70506"/>
                    <a:pt x="82550" y="69850"/>
                  </a:cubicBezTo>
                  <a:cubicBezTo>
                    <a:pt x="104989" y="65362"/>
                    <a:pt x="93305" y="68382"/>
                    <a:pt x="117475" y="60325"/>
                  </a:cubicBezTo>
                  <a:lnTo>
                    <a:pt x="127000" y="57150"/>
                  </a:lnTo>
                  <a:cubicBezTo>
                    <a:pt x="129117" y="53975"/>
                    <a:pt x="130652" y="50323"/>
                    <a:pt x="133350" y="47625"/>
                  </a:cubicBezTo>
                  <a:cubicBezTo>
                    <a:pt x="151694" y="29281"/>
                    <a:pt x="134195" y="55156"/>
                    <a:pt x="152400" y="31750"/>
                  </a:cubicBezTo>
                  <a:cubicBezTo>
                    <a:pt x="157085" y="25726"/>
                    <a:pt x="158750" y="16933"/>
                    <a:pt x="165100" y="12700"/>
                  </a:cubicBezTo>
                  <a:cubicBezTo>
                    <a:pt x="176594" y="5037"/>
                    <a:pt x="172918" y="9763"/>
                    <a:pt x="177800" y="0"/>
                  </a:cubicBezTo>
                </a:path>
              </a:pathLst>
            </a:custGeom>
            <a:grpFill/>
            <a:ln w="6350">
              <a:gradFill flip="none" rotWithShape="1">
                <a:gsLst>
                  <a:gs pos="0">
                    <a:schemeClr val="bg2">
                      <a:lumMod val="10000"/>
                    </a:schemeClr>
                  </a:gs>
                  <a:gs pos="100000">
                    <a:schemeClr val="bg1">
                      <a:lumMod val="8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200000" scaled="1"/>
                <a:tileRect/>
              </a:gradFill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Forme libre 28"/>
            <p:cNvSpPr/>
            <p:nvPr/>
          </p:nvSpPr>
          <p:spPr>
            <a:xfrm>
              <a:off x="4048125" y="2457450"/>
              <a:ext cx="50800" cy="76200"/>
            </a:xfrm>
            <a:custGeom>
              <a:avLst/>
              <a:gdLst>
                <a:gd name="connsiteX0" fmla="*/ 31750 w 50800"/>
                <a:gd name="connsiteY0" fmla="*/ 0 h 76200"/>
                <a:gd name="connsiteX1" fmla="*/ 15875 w 50800"/>
                <a:gd name="connsiteY1" fmla="*/ 19050 h 76200"/>
                <a:gd name="connsiteX2" fmla="*/ 25400 w 50800"/>
                <a:gd name="connsiteY2" fmla="*/ 22225 h 76200"/>
                <a:gd name="connsiteX3" fmla="*/ 3175 w 50800"/>
                <a:gd name="connsiteY3" fmla="*/ 31750 h 76200"/>
                <a:gd name="connsiteX4" fmla="*/ 0 w 50800"/>
                <a:gd name="connsiteY4" fmla="*/ 41275 h 76200"/>
                <a:gd name="connsiteX5" fmla="*/ 3175 w 50800"/>
                <a:gd name="connsiteY5" fmla="*/ 63500 h 76200"/>
                <a:gd name="connsiteX6" fmla="*/ 41275 w 50800"/>
                <a:gd name="connsiteY6" fmla="*/ 73025 h 76200"/>
                <a:gd name="connsiteX7" fmla="*/ 50800 w 50800"/>
                <a:gd name="connsiteY7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800" h="76200">
                  <a:moveTo>
                    <a:pt x="31750" y="0"/>
                  </a:moveTo>
                  <a:cubicBezTo>
                    <a:pt x="30311" y="1079"/>
                    <a:pt x="11908" y="11116"/>
                    <a:pt x="15875" y="19050"/>
                  </a:cubicBezTo>
                  <a:cubicBezTo>
                    <a:pt x="17372" y="22043"/>
                    <a:pt x="22225" y="21167"/>
                    <a:pt x="25400" y="22225"/>
                  </a:cubicBezTo>
                  <a:cubicBezTo>
                    <a:pt x="17774" y="24132"/>
                    <a:pt x="8657" y="24898"/>
                    <a:pt x="3175" y="31750"/>
                  </a:cubicBezTo>
                  <a:cubicBezTo>
                    <a:pt x="1084" y="34363"/>
                    <a:pt x="1058" y="38100"/>
                    <a:pt x="0" y="41275"/>
                  </a:cubicBezTo>
                  <a:cubicBezTo>
                    <a:pt x="1058" y="48683"/>
                    <a:pt x="-1419" y="57593"/>
                    <a:pt x="3175" y="63500"/>
                  </a:cubicBezTo>
                  <a:cubicBezTo>
                    <a:pt x="7197" y="68671"/>
                    <a:pt x="35950" y="71842"/>
                    <a:pt x="41275" y="73025"/>
                  </a:cubicBezTo>
                  <a:cubicBezTo>
                    <a:pt x="44542" y="73751"/>
                    <a:pt x="50800" y="76200"/>
                    <a:pt x="50800" y="76200"/>
                  </a:cubicBezTo>
                </a:path>
              </a:pathLst>
            </a:custGeom>
            <a:grpFill/>
            <a:ln w="6350">
              <a:gradFill flip="none" rotWithShape="1">
                <a:gsLst>
                  <a:gs pos="0">
                    <a:schemeClr val="bg2">
                      <a:lumMod val="10000"/>
                    </a:schemeClr>
                  </a:gs>
                  <a:gs pos="100000">
                    <a:schemeClr val="bg1">
                      <a:lumMod val="8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200000" scaled="1"/>
                <a:tileRect/>
              </a:gradFill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Forme libre 29"/>
            <p:cNvSpPr/>
            <p:nvPr/>
          </p:nvSpPr>
          <p:spPr>
            <a:xfrm>
              <a:off x="4051300" y="2397018"/>
              <a:ext cx="174625" cy="174732"/>
            </a:xfrm>
            <a:custGeom>
              <a:avLst/>
              <a:gdLst>
                <a:gd name="connsiteX0" fmla="*/ 0 w 174625"/>
                <a:gd name="connsiteY0" fmla="*/ 120757 h 174732"/>
                <a:gd name="connsiteX1" fmla="*/ 3175 w 174625"/>
                <a:gd name="connsiteY1" fmla="*/ 142982 h 174732"/>
                <a:gd name="connsiteX2" fmla="*/ 6350 w 174625"/>
                <a:gd name="connsiteY2" fmla="*/ 152507 h 174732"/>
                <a:gd name="connsiteX3" fmla="*/ 25400 w 174625"/>
                <a:gd name="connsiteY3" fmla="*/ 171557 h 174732"/>
                <a:gd name="connsiteX4" fmla="*/ 34925 w 174625"/>
                <a:gd name="connsiteY4" fmla="*/ 174732 h 174732"/>
                <a:gd name="connsiteX5" fmla="*/ 82550 w 174625"/>
                <a:gd name="connsiteY5" fmla="*/ 168382 h 174732"/>
                <a:gd name="connsiteX6" fmla="*/ 111125 w 174625"/>
                <a:gd name="connsiteY6" fmla="*/ 158857 h 174732"/>
                <a:gd name="connsiteX7" fmla="*/ 120650 w 174625"/>
                <a:gd name="connsiteY7" fmla="*/ 155682 h 174732"/>
                <a:gd name="connsiteX8" fmla="*/ 117475 w 174625"/>
                <a:gd name="connsiteY8" fmla="*/ 146157 h 174732"/>
                <a:gd name="connsiteX9" fmla="*/ 79375 w 174625"/>
                <a:gd name="connsiteY9" fmla="*/ 127107 h 174732"/>
                <a:gd name="connsiteX10" fmla="*/ 69850 w 174625"/>
                <a:gd name="connsiteY10" fmla="*/ 120757 h 174732"/>
                <a:gd name="connsiteX11" fmla="*/ 53975 w 174625"/>
                <a:gd name="connsiteY11" fmla="*/ 92182 h 174732"/>
                <a:gd name="connsiteX12" fmla="*/ 44450 w 174625"/>
                <a:gd name="connsiteY12" fmla="*/ 89007 h 174732"/>
                <a:gd name="connsiteX13" fmla="*/ 38100 w 174625"/>
                <a:gd name="connsiteY13" fmla="*/ 79482 h 174732"/>
                <a:gd name="connsiteX14" fmla="*/ 41275 w 174625"/>
                <a:gd name="connsiteY14" fmla="*/ 50907 h 174732"/>
                <a:gd name="connsiteX15" fmla="*/ 60325 w 174625"/>
                <a:gd name="connsiteY15" fmla="*/ 38207 h 174732"/>
                <a:gd name="connsiteX16" fmla="*/ 79375 w 174625"/>
                <a:gd name="connsiteY16" fmla="*/ 28682 h 174732"/>
                <a:gd name="connsiteX17" fmla="*/ 88900 w 174625"/>
                <a:gd name="connsiteY17" fmla="*/ 47732 h 174732"/>
                <a:gd name="connsiteX18" fmla="*/ 76200 w 174625"/>
                <a:gd name="connsiteY18" fmla="*/ 66782 h 174732"/>
                <a:gd name="connsiteX19" fmla="*/ 79375 w 174625"/>
                <a:gd name="connsiteY19" fmla="*/ 111232 h 174732"/>
                <a:gd name="connsiteX20" fmla="*/ 82550 w 174625"/>
                <a:gd name="connsiteY20" fmla="*/ 120757 h 174732"/>
                <a:gd name="connsiteX21" fmla="*/ 92075 w 174625"/>
                <a:gd name="connsiteY21" fmla="*/ 127107 h 174732"/>
                <a:gd name="connsiteX22" fmla="*/ 98425 w 174625"/>
                <a:gd name="connsiteY22" fmla="*/ 136632 h 174732"/>
                <a:gd name="connsiteX23" fmla="*/ 117475 w 174625"/>
                <a:gd name="connsiteY23" fmla="*/ 149332 h 174732"/>
                <a:gd name="connsiteX24" fmla="*/ 127000 w 174625"/>
                <a:gd name="connsiteY24" fmla="*/ 146157 h 174732"/>
                <a:gd name="connsiteX25" fmla="*/ 130175 w 174625"/>
                <a:gd name="connsiteY25" fmla="*/ 136632 h 174732"/>
                <a:gd name="connsiteX26" fmla="*/ 127000 w 174625"/>
                <a:gd name="connsiteY26" fmla="*/ 108057 h 174732"/>
                <a:gd name="connsiteX27" fmla="*/ 130175 w 174625"/>
                <a:gd name="connsiteY27" fmla="*/ 57257 h 174732"/>
                <a:gd name="connsiteX28" fmla="*/ 133350 w 174625"/>
                <a:gd name="connsiteY28" fmla="*/ 47732 h 174732"/>
                <a:gd name="connsiteX29" fmla="*/ 146050 w 174625"/>
                <a:gd name="connsiteY29" fmla="*/ 28682 h 174732"/>
                <a:gd name="connsiteX30" fmla="*/ 174625 w 174625"/>
                <a:gd name="connsiteY30" fmla="*/ 12807 h 174732"/>
                <a:gd name="connsiteX31" fmla="*/ 168275 w 174625"/>
                <a:gd name="connsiteY31" fmla="*/ 3282 h 174732"/>
                <a:gd name="connsiteX32" fmla="*/ 142875 w 174625"/>
                <a:gd name="connsiteY32" fmla="*/ 3282 h 174732"/>
                <a:gd name="connsiteX33" fmla="*/ 114300 w 174625"/>
                <a:gd name="connsiteY33" fmla="*/ 15982 h 174732"/>
                <a:gd name="connsiteX34" fmla="*/ 107950 w 174625"/>
                <a:gd name="connsiteY34" fmla="*/ 25507 h 174732"/>
                <a:gd name="connsiteX35" fmla="*/ 88900 w 174625"/>
                <a:gd name="connsiteY35" fmla="*/ 38207 h 174732"/>
                <a:gd name="connsiteX36" fmla="*/ 82550 w 174625"/>
                <a:gd name="connsiteY36" fmla="*/ 47732 h 174732"/>
                <a:gd name="connsiteX37" fmla="*/ 76200 w 174625"/>
                <a:gd name="connsiteY37" fmla="*/ 69957 h 174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74625" h="174732">
                  <a:moveTo>
                    <a:pt x="0" y="120757"/>
                  </a:moveTo>
                  <a:cubicBezTo>
                    <a:pt x="1058" y="128165"/>
                    <a:pt x="1707" y="135644"/>
                    <a:pt x="3175" y="142982"/>
                  </a:cubicBezTo>
                  <a:cubicBezTo>
                    <a:pt x="3831" y="146264"/>
                    <a:pt x="4295" y="149865"/>
                    <a:pt x="6350" y="152507"/>
                  </a:cubicBezTo>
                  <a:cubicBezTo>
                    <a:pt x="11863" y="159596"/>
                    <a:pt x="16881" y="168717"/>
                    <a:pt x="25400" y="171557"/>
                  </a:cubicBezTo>
                  <a:lnTo>
                    <a:pt x="34925" y="174732"/>
                  </a:lnTo>
                  <a:cubicBezTo>
                    <a:pt x="58795" y="172562"/>
                    <a:pt x="64258" y="173870"/>
                    <a:pt x="82550" y="168382"/>
                  </a:cubicBezTo>
                  <a:lnTo>
                    <a:pt x="111125" y="158857"/>
                  </a:lnTo>
                  <a:lnTo>
                    <a:pt x="120650" y="155682"/>
                  </a:lnTo>
                  <a:cubicBezTo>
                    <a:pt x="119592" y="152507"/>
                    <a:pt x="119842" y="148524"/>
                    <a:pt x="117475" y="146157"/>
                  </a:cubicBezTo>
                  <a:cubicBezTo>
                    <a:pt x="87500" y="116182"/>
                    <a:pt x="110363" y="147765"/>
                    <a:pt x="79375" y="127107"/>
                  </a:cubicBezTo>
                  <a:lnTo>
                    <a:pt x="69850" y="120757"/>
                  </a:lnTo>
                  <a:cubicBezTo>
                    <a:pt x="67054" y="112370"/>
                    <a:pt x="62163" y="94911"/>
                    <a:pt x="53975" y="92182"/>
                  </a:cubicBezTo>
                  <a:lnTo>
                    <a:pt x="44450" y="89007"/>
                  </a:lnTo>
                  <a:cubicBezTo>
                    <a:pt x="42333" y="85832"/>
                    <a:pt x="38417" y="83285"/>
                    <a:pt x="38100" y="79482"/>
                  </a:cubicBezTo>
                  <a:cubicBezTo>
                    <a:pt x="37304" y="69931"/>
                    <a:pt x="36731" y="59345"/>
                    <a:pt x="41275" y="50907"/>
                  </a:cubicBezTo>
                  <a:cubicBezTo>
                    <a:pt x="44893" y="44187"/>
                    <a:pt x="53975" y="42440"/>
                    <a:pt x="60325" y="38207"/>
                  </a:cubicBezTo>
                  <a:cubicBezTo>
                    <a:pt x="72635" y="30001"/>
                    <a:pt x="66230" y="33064"/>
                    <a:pt x="79375" y="28682"/>
                  </a:cubicBezTo>
                  <a:cubicBezTo>
                    <a:pt x="80920" y="31000"/>
                    <a:pt x="90361" y="43350"/>
                    <a:pt x="88900" y="47732"/>
                  </a:cubicBezTo>
                  <a:cubicBezTo>
                    <a:pt x="86487" y="54972"/>
                    <a:pt x="76200" y="66782"/>
                    <a:pt x="76200" y="66782"/>
                  </a:cubicBezTo>
                  <a:cubicBezTo>
                    <a:pt x="77258" y="81599"/>
                    <a:pt x="77639" y="96479"/>
                    <a:pt x="79375" y="111232"/>
                  </a:cubicBezTo>
                  <a:cubicBezTo>
                    <a:pt x="79766" y="114556"/>
                    <a:pt x="80459" y="118144"/>
                    <a:pt x="82550" y="120757"/>
                  </a:cubicBezTo>
                  <a:cubicBezTo>
                    <a:pt x="84934" y="123737"/>
                    <a:pt x="88900" y="124990"/>
                    <a:pt x="92075" y="127107"/>
                  </a:cubicBezTo>
                  <a:cubicBezTo>
                    <a:pt x="94192" y="130282"/>
                    <a:pt x="95553" y="134119"/>
                    <a:pt x="98425" y="136632"/>
                  </a:cubicBezTo>
                  <a:cubicBezTo>
                    <a:pt x="104168" y="141658"/>
                    <a:pt x="117475" y="149332"/>
                    <a:pt x="117475" y="149332"/>
                  </a:cubicBezTo>
                  <a:cubicBezTo>
                    <a:pt x="120650" y="148274"/>
                    <a:pt x="124633" y="148524"/>
                    <a:pt x="127000" y="146157"/>
                  </a:cubicBezTo>
                  <a:cubicBezTo>
                    <a:pt x="129367" y="143790"/>
                    <a:pt x="130175" y="139979"/>
                    <a:pt x="130175" y="136632"/>
                  </a:cubicBezTo>
                  <a:cubicBezTo>
                    <a:pt x="130175" y="127048"/>
                    <a:pt x="128058" y="117582"/>
                    <a:pt x="127000" y="108057"/>
                  </a:cubicBezTo>
                  <a:cubicBezTo>
                    <a:pt x="128058" y="91124"/>
                    <a:pt x="128399" y="74130"/>
                    <a:pt x="130175" y="57257"/>
                  </a:cubicBezTo>
                  <a:cubicBezTo>
                    <a:pt x="130525" y="53929"/>
                    <a:pt x="131725" y="50658"/>
                    <a:pt x="133350" y="47732"/>
                  </a:cubicBezTo>
                  <a:cubicBezTo>
                    <a:pt x="137056" y="41061"/>
                    <a:pt x="139700" y="32915"/>
                    <a:pt x="146050" y="28682"/>
                  </a:cubicBezTo>
                  <a:cubicBezTo>
                    <a:pt x="167885" y="14126"/>
                    <a:pt x="157860" y="18395"/>
                    <a:pt x="174625" y="12807"/>
                  </a:cubicBezTo>
                  <a:cubicBezTo>
                    <a:pt x="172508" y="9632"/>
                    <a:pt x="171450" y="5399"/>
                    <a:pt x="168275" y="3282"/>
                  </a:cubicBezTo>
                  <a:cubicBezTo>
                    <a:pt x="159516" y="-2557"/>
                    <a:pt x="151634" y="654"/>
                    <a:pt x="142875" y="3282"/>
                  </a:cubicBezTo>
                  <a:cubicBezTo>
                    <a:pt x="122266" y="9465"/>
                    <a:pt x="128219" y="6702"/>
                    <a:pt x="114300" y="15982"/>
                  </a:cubicBezTo>
                  <a:cubicBezTo>
                    <a:pt x="112183" y="19157"/>
                    <a:pt x="110822" y="22994"/>
                    <a:pt x="107950" y="25507"/>
                  </a:cubicBezTo>
                  <a:cubicBezTo>
                    <a:pt x="102207" y="30533"/>
                    <a:pt x="88900" y="38207"/>
                    <a:pt x="88900" y="38207"/>
                  </a:cubicBezTo>
                  <a:cubicBezTo>
                    <a:pt x="86783" y="41382"/>
                    <a:pt x="84100" y="44245"/>
                    <a:pt x="82550" y="47732"/>
                  </a:cubicBezTo>
                  <a:cubicBezTo>
                    <a:pt x="75865" y="62773"/>
                    <a:pt x="76200" y="60881"/>
                    <a:pt x="76200" y="69957"/>
                  </a:cubicBezTo>
                </a:path>
              </a:pathLst>
            </a:custGeom>
            <a:grpFill/>
            <a:ln w="6350">
              <a:gradFill flip="none" rotWithShape="1">
                <a:gsLst>
                  <a:gs pos="0">
                    <a:schemeClr val="bg2">
                      <a:lumMod val="10000"/>
                    </a:schemeClr>
                  </a:gs>
                  <a:gs pos="100000">
                    <a:schemeClr val="bg1">
                      <a:lumMod val="8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200000" scaled="1"/>
                <a:tileRect/>
              </a:gradFill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Forme libre 30"/>
            <p:cNvSpPr/>
            <p:nvPr/>
          </p:nvSpPr>
          <p:spPr>
            <a:xfrm>
              <a:off x="4203700" y="2397125"/>
              <a:ext cx="133350" cy="165100"/>
            </a:xfrm>
            <a:custGeom>
              <a:avLst/>
              <a:gdLst>
                <a:gd name="connsiteX0" fmla="*/ 22225 w 133350"/>
                <a:gd name="connsiteY0" fmla="*/ 6350 h 165100"/>
                <a:gd name="connsiteX1" fmla="*/ 47625 w 133350"/>
                <a:gd name="connsiteY1" fmla="*/ 3175 h 165100"/>
                <a:gd name="connsiteX2" fmla="*/ 60325 w 133350"/>
                <a:gd name="connsiteY2" fmla="*/ 0 h 165100"/>
                <a:gd name="connsiteX3" fmla="*/ 107950 w 133350"/>
                <a:gd name="connsiteY3" fmla="*/ 3175 h 165100"/>
                <a:gd name="connsiteX4" fmla="*/ 117475 w 133350"/>
                <a:gd name="connsiteY4" fmla="*/ 6350 h 165100"/>
                <a:gd name="connsiteX5" fmla="*/ 133350 w 133350"/>
                <a:gd name="connsiteY5" fmla="*/ 25400 h 165100"/>
                <a:gd name="connsiteX6" fmla="*/ 123825 w 133350"/>
                <a:gd name="connsiteY6" fmla="*/ 60325 h 165100"/>
                <a:gd name="connsiteX7" fmla="*/ 120650 w 133350"/>
                <a:gd name="connsiteY7" fmla="*/ 69850 h 165100"/>
                <a:gd name="connsiteX8" fmla="*/ 114300 w 133350"/>
                <a:gd name="connsiteY8" fmla="*/ 79375 h 165100"/>
                <a:gd name="connsiteX9" fmla="*/ 111125 w 133350"/>
                <a:gd name="connsiteY9" fmla="*/ 88900 h 165100"/>
                <a:gd name="connsiteX10" fmla="*/ 104775 w 133350"/>
                <a:gd name="connsiteY10" fmla="*/ 98425 h 165100"/>
                <a:gd name="connsiteX11" fmla="*/ 101600 w 133350"/>
                <a:gd name="connsiteY11" fmla="*/ 107950 h 165100"/>
                <a:gd name="connsiteX12" fmla="*/ 92075 w 133350"/>
                <a:gd name="connsiteY12" fmla="*/ 114300 h 165100"/>
                <a:gd name="connsiteX13" fmla="*/ 76200 w 133350"/>
                <a:gd name="connsiteY13" fmla="*/ 142875 h 165100"/>
                <a:gd name="connsiteX14" fmla="*/ 60325 w 133350"/>
                <a:gd name="connsiteY14" fmla="*/ 158750 h 165100"/>
                <a:gd name="connsiteX15" fmla="*/ 38100 w 133350"/>
                <a:gd name="connsiteY15" fmla="*/ 165100 h 165100"/>
                <a:gd name="connsiteX16" fmla="*/ 0 w 133350"/>
                <a:gd name="connsiteY16" fmla="*/ 142875 h 165100"/>
                <a:gd name="connsiteX17" fmla="*/ 0 w 133350"/>
                <a:gd name="connsiteY17" fmla="*/ 139700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3350" h="165100">
                  <a:moveTo>
                    <a:pt x="22225" y="6350"/>
                  </a:moveTo>
                  <a:cubicBezTo>
                    <a:pt x="30692" y="5292"/>
                    <a:pt x="39209" y="4578"/>
                    <a:pt x="47625" y="3175"/>
                  </a:cubicBezTo>
                  <a:cubicBezTo>
                    <a:pt x="51929" y="2458"/>
                    <a:pt x="55961" y="0"/>
                    <a:pt x="60325" y="0"/>
                  </a:cubicBezTo>
                  <a:cubicBezTo>
                    <a:pt x="76235" y="0"/>
                    <a:pt x="92075" y="2117"/>
                    <a:pt x="107950" y="3175"/>
                  </a:cubicBezTo>
                  <a:cubicBezTo>
                    <a:pt x="111125" y="4233"/>
                    <a:pt x="114690" y="4494"/>
                    <a:pt x="117475" y="6350"/>
                  </a:cubicBezTo>
                  <a:cubicBezTo>
                    <a:pt x="124809" y="11239"/>
                    <a:pt x="128664" y="18372"/>
                    <a:pt x="133350" y="25400"/>
                  </a:cubicBezTo>
                  <a:cubicBezTo>
                    <a:pt x="128862" y="47839"/>
                    <a:pt x="131882" y="36155"/>
                    <a:pt x="123825" y="60325"/>
                  </a:cubicBezTo>
                  <a:cubicBezTo>
                    <a:pt x="122767" y="63500"/>
                    <a:pt x="122506" y="67065"/>
                    <a:pt x="120650" y="69850"/>
                  </a:cubicBezTo>
                  <a:cubicBezTo>
                    <a:pt x="118533" y="73025"/>
                    <a:pt x="116007" y="75962"/>
                    <a:pt x="114300" y="79375"/>
                  </a:cubicBezTo>
                  <a:cubicBezTo>
                    <a:pt x="112803" y="82368"/>
                    <a:pt x="112622" y="85907"/>
                    <a:pt x="111125" y="88900"/>
                  </a:cubicBezTo>
                  <a:cubicBezTo>
                    <a:pt x="109418" y="92313"/>
                    <a:pt x="106482" y="95012"/>
                    <a:pt x="104775" y="98425"/>
                  </a:cubicBezTo>
                  <a:cubicBezTo>
                    <a:pt x="103278" y="101418"/>
                    <a:pt x="103691" y="105337"/>
                    <a:pt x="101600" y="107950"/>
                  </a:cubicBezTo>
                  <a:cubicBezTo>
                    <a:pt x="99216" y="110930"/>
                    <a:pt x="95250" y="112183"/>
                    <a:pt x="92075" y="114300"/>
                  </a:cubicBezTo>
                  <a:cubicBezTo>
                    <a:pt x="86487" y="131065"/>
                    <a:pt x="90756" y="121040"/>
                    <a:pt x="76200" y="142875"/>
                  </a:cubicBezTo>
                  <a:cubicBezTo>
                    <a:pt x="69850" y="152400"/>
                    <a:pt x="70908" y="153458"/>
                    <a:pt x="60325" y="158750"/>
                  </a:cubicBezTo>
                  <a:cubicBezTo>
                    <a:pt x="55770" y="161027"/>
                    <a:pt x="42169" y="164083"/>
                    <a:pt x="38100" y="165100"/>
                  </a:cubicBezTo>
                  <a:cubicBezTo>
                    <a:pt x="24618" y="163415"/>
                    <a:pt x="0" y="166845"/>
                    <a:pt x="0" y="142875"/>
                  </a:cubicBezTo>
                  <a:lnTo>
                    <a:pt x="0" y="139700"/>
                  </a:lnTo>
                </a:path>
              </a:pathLst>
            </a:custGeom>
            <a:grpFill/>
            <a:ln w="6350">
              <a:gradFill flip="none" rotWithShape="1">
                <a:gsLst>
                  <a:gs pos="0">
                    <a:schemeClr val="bg2">
                      <a:lumMod val="10000"/>
                    </a:schemeClr>
                  </a:gs>
                  <a:gs pos="100000">
                    <a:schemeClr val="bg1">
                      <a:lumMod val="8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200000" scaled="1"/>
                <a:tileRect/>
              </a:gradFill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Forme libre 31"/>
            <p:cNvSpPr/>
            <p:nvPr/>
          </p:nvSpPr>
          <p:spPr>
            <a:xfrm>
              <a:off x="4108450" y="2413000"/>
              <a:ext cx="276225" cy="187325"/>
            </a:xfrm>
            <a:custGeom>
              <a:avLst/>
              <a:gdLst>
                <a:gd name="connsiteX0" fmla="*/ 209550 w 276225"/>
                <a:gd name="connsiteY0" fmla="*/ 0 h 187325"/>
                <a:gd name="connsiteX1" fmla="*/ 222250 w 276225"/>
                <a:gd name="connsiteY1" fmla="*/ 3175 h 187325"/>
                <a:gd name="connsiteX2" fmla="*/ 257175 w 276225"/>
                <a:gd name="connsiteY2" fmla="*/ 9525 h 187325"/>
                <a:gd name="connsiteX3" fmla="*/ 269875 w 276225"/>
                <a:gd name="connsiteY3" fmla="*/ 28575 h 187325"/>
                <a:gd name="connsiteX4" fmla="*/ 276225 w 276225"/>
                <a:gd name="connsiteY4" fmla="*/ 47625 h 187325"/>
                <a:gd name="connsiteX5" fmla="*/ 269875 w 276225"/>
                <a:gd name="connsiteY5" fmla="*/ 66675 h 187325"/>
                <a:gd name="connsiteX6" fmla="*/ 263525 w 276225"/>
                <a:gd name="connsiteY6" fmla="*/ 92075 h 187325"/>
                <a:gd name="connsiteX7" fmla="*/ 257175 w 276225"/>
                <a:gd name="connsiteY7" fmla="*/ 111125 h 187325"/>
                <a:gd name="connsiteX8" fmla="*/ 254000 w 276225"/>
                <a:gd name="connsiteY8" fmla="*/ 120650 h 187325"/>
                <a:gd name="connsiteX9" fmla="*/ 247650 w 276225"/>
                <a:gd name="connsiteY9" fmla="*/ 130175 h 187325"/>
                <a:gd name="connsiteX10" fmla="*/ 244475 w 276225"/>
                <a:gd name="connsiteY10" fmla="*/ 139700 h 187325"/>
                <a:gd name="connsiteX11" fmla="*/ 219075 w 276225"/>
                <a:gd name="connsiteY11" fmla="*/ 161925 h 187325"/>
                <a:gd name="connsiteX12" fmla="*/ 209550 w 276225"/>
                <a:gd name="connsiteY12" fmla="*/ 168275 h 187325"/>
                <a:gd name="connsiteX13" fmla="*/ 158750 w 276225"/>
                <a:gd name="connsiteY13" fmla="*/ 165100 h 187325"/>
                <a:gd name="connsiteX14" fmla="*/ 149225 w 276225"/>
                <a:gd name="connsiteY14" fmla="*/ 161925 h 187325"/>
                <a:gd name="connsiteX15" fmla="*/ 139700 w 276225"/>
                <a:gd name="connsiteY15" fmla="*/ 152400 h 187325"/>
                <a:gd name="connsiteX16" fmla="*/ 130175 w 276225"/>
                <a:gd name="connsiteY16" fmla="*/ 146050 h 187325"/>
                <a:gd name="connsiteX17" fmla="*/ 127000 w 276225"/>
                <a:gd name="connsiteY17" fmla="*/ 155575 h 187325"/>
                <a:gd name="connsiteX18" fmla="*/ 107950 w 276225"/>
                <a:gd name="connsiteY18" fmla="*/ 168275 h 187325"/>
                <a:gd name="connsiteX19" fmla="*/ 98425 w 276225"/>
                <a:gd name="connsiteY19" fmla="*/ 174625 h 187325"/>
                <a:gd name="connsiteX20" fmla="*/ 88900 w 276225"/>
                <a:gd name="connsiteY20" fmla="*/ 177800 h 187325"/>
                <a:gd name="connsiteX21" fmla="*/ 69850 w 276225"/>
                <a:gd name="connsiteY21" fmla="*/ 187325 h 187325"/>
                <a:gd name="connsiteX22" fmla="*/ 34925 w 276225"/>
                <a:gd name="connsiteY22" fmla="*/ 180975 h 187325"/>
                <a:gd name="connsiteX23" fmla="*/ 15875 w 276225"/>
                <a:gd name="connsiteY23" fmla="*/ 168275 h 187325"/>
                <a:gd name="connsiteX24" fmla="*/ 0 w 276225"/>
                <a:gd name="connsiteY24" fmla="*/ 149225 h 18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6225" h="187325">
                  <a:moveTo>
                    <a:pt x="209550" y="0"/>
                  </a:moveTo>
                  <a:cubicBezTo>
                    <a:pt x="213783" y="1058"/>
                    <a:pt x="217946" y="2458"/>
                    <a:pt x="222250" y="3175"/>
                  </a:cubicBezTo>
                  <a:cubicBezTo>
                    <a:pt x="258151" y="9159"/>
                    <a:pt x="236739" y="2713"/>
                    <a:pt x="257175" y="9525"/>
                  </a:cubicBezTo>
                  <a:cubicBezTo>
                    <a:pt x="261408" y="15875"/>
                    <a:pt x="267462" y="21335"/>
                    <a:pt x="269875" y="28575"/>
                  </a:cubicBezTo>
                  <a:lnTo>
                    <a:pt x="276225" y="47625"/>
                  </a:lnTo>
                  <a:cubicBezTo>
                    <a:pt x="274108" y="53975"/>
                    <a:pt x="271498" y="60181"/>
                    <a:pt x="269875" y="66675"/>
                  </a:cubicBezTo>
                  <a:cubicBezTo>
                    <a:pt x="267758" y="75142"/>
                    <a:pt x="266285" y="83796"/>
                    <a:pt x="263525" y="92075"/>
                  </a:cubicBezTo>
                  <a:lnTo>
                    <a:pt x="257175" y="111125"/>
                  </a:lnTo>
                  <a:cubicBezTo>
                    <a:pt x="256117" y="114300"/>
                    <a:pt x="255856" y="117865"/>
                    <a:pt x="254000" y="120650"/>
                  </a:cubicBezTo>
                  <a:cubicBezTo>
                    <a:pt x="251883" y="123825"/>
                    <a:pt x="249357" y="126762"/>
                    <a:pt x="247650" y="130175"/>
                  </a:cubicBezTo>
                  <a:cubicBezTo>
                    <a:pt x="246153" y="133168"/>
                    <a:pt x="245972" y="136707"/>
                    <a:pt x="244475" y="139700"/>
                  </a:cubicBezTo>
                  <a:cubicBezTo>
                    <a:pt x="237860" y="152929"/>
                    <a:pt x="233362" y="152400"/>
                    <a:pt x="219075" y="161925"/>
                  </a:cubicBezTo>
                  <a:lnTo>
                    <a:pt x="209550" y="168275"/>
                  </a:lnTo>
                  <a:cubicBezTo>
                    <a:pt x="192617" y="167217"/>
                    <a:pt x="175623" y="166876"/>
                    <a:pt x="158750" y="165100"/>
                  </a:cubicBezTo>
                  <a:cubicBezTo>
                    <a:pt x="155422" y="164750"/>
                    <a:pt x="152010" y="163781"/>
                    <a:pt x="149225" y="161925"/>
                  </a:cubicBezTo>
                  <a:cubicBezTo>
                    <a:pt x="145489" y="159434"/>
                    <a:pt x="143149" y="155275"/>
                    <a:pt x="139700" y="152400"/>
                  </a:cubicBezTo>
                  <a:cubicBezTo>
                    <a:pt x="136769" y="149957"/>
                    <a:pt x="133350" y="148167"/>
                    <a:pt x="130175" y="146050"/>
                  </a:cubicBezTo>
                  <a:cubicBezTo>
                    <a:pt x="129117" y="149225"/>
                    <a:pt x="129367" y="153208"/>
                    <a:pt x="127000" y="155575"/>
                  </a:cubicBezTo>
                  <a:cubicBezTo>
                    <a:pt x="121604" y="160971"/>
                    <a:pt x="114300" y="164042"/>
                    <a:pt x="107950" y="168275"/>
                  </a:cubicBezTo>
                  <a:cubicBezTo>
                    <a:pt x="104775" y="170392"/>
                    <a:pt x="102045" y="173418"/>
                    <a:pt x="98425" y="174625"/>
                  </a:cubicBezTo>
                  <a:cubicBezTo>
                    <a:pt x="95250" y="175683"/>
                    <a:pt x="91893" y="176303"/>
                    <a:pt x="88900" y="177800"/>
                  </a:cubicBezTo>
                  <a:cubicBezTo>
                    <a:pt x="64281" y="190110"/>
                    <a:pt x="93791" y="179345"/>
                    <a:pt x="69850" y="187325"/>
                  </a:cubicBezTo>
                  <a:cubicBezTo>
                    <a:pt x="64314" y="186633"/>
                    <a:pt x="43451" y="185711"/>
                    <a:pt x="34925" y="180975"/>
                  </a:cubicBezTo>
                  <a:cubicBezTo>
                    <a:pt x="28254" y="177269"/>
                    <a:pt x="15875" y="168275"/>
                    <a:pt x="15875" y="168275"/>
                  </a:cubicBezTo>
                  <a:cubicBezTo>
                    <a:pt x="2588" y="148344"/>
                    <a:pt x="10807" y="149225"/>
                    <a:pt x="0" y="149225"/>
                  </a:cubicBezTo>
                </a:path>
              </a:pathLst>
            </a:custGeom>
            <a:grpFill/>
            <a:ln w="6350">
              <a:gradFill flip="none" rotWithShape="1">
                <a:gsLst>
                  <a:gs pos="0">
                    <a:schemeClr val="bg2">
                      <a:lumMod val="10000"/>
                    </a:schemeClr>
                  </a:gs>
                  <a:gs pos="100000">
                    <a:schemeClr val="bg1">
                      <a:lumMod val="8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200000" scaled="1"/>
                <a:tileRect/>
              </a:gradFill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Forme libre 32"/>
            <p:cNvSpPr/>
            <p:nvPr/>
          </p:nvSpPr>
          <p:spPr>
            <a:xfrm>
              <a:off x="4165600" y="2578100"/>
              <a:ext cx="104775" cy="53975"/>
            </a:xfrm>
            <a:custGeom>
              <a:avLst/>
              <a:gdLst>
                <a:gd name="connsiteX0" fmla="*/ 0 w 104775"/>
                <a:gd name="connsiteY0" fmla="*/ 38100 h 53975"/>
                <a:gd name="connsiteX1" fmla="*/ 12700 w 104775"/>
                <a:gd name="connsiteY1" fmla="*/ 44450 h 53975"/>
                <a:gd name="connsiteX2" fmla="*/ 22225 w 104775"/>
                <a:gd name="connsiteY2" fmla="*/ 50800 h 53975"/>
                <a:gd name="connsiteX3" fmla="*/ 31750 w 104775"/>
                <a:gd name="connsiteY3" fmla="*/ 53975 h 53975"/>
                <a:gd name="connsiteX4" fmla="*/ 69850 w 104775"/>
                <a:gd name="connsiteY4" fmla="*/ 50800 h 53975"/>
                <a:gd name="connsiteX5" fmla="*/ 79375 w 104775"/>
                <a:gd name="connsiteY5" fmla="*/ 44450 h 53975"/>
                <a:gd name="connsiteX6" fmla="*/ 92075 w 104775"/>
                <a:gd name="connsiteY6" fmla="*/ 25400 h 53975"/>
                <a:gd name="connsiteX7" fmla="*/ 98425 w 104775"/>
                <a:gd name="connsiteY7" fmla="*/ 15875 h 53975"/>
                <a:gd name="connsiteX8" fmla="*/ 104775 w 104775"/>
                <a:gd name="connsiteY8" fmla="*/ 6350 h 53975"/>
                <a:gd name="connsiteX9" fmla="*/ 104775 w 104775"/>
                <a:gd name="connsiteY9" fmla="*/ 0 h 53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775" h="53975">
                  <a:moveTo>
                    <a:pt x="0" y="38100"/>
                  </a:moveTo>
                  <a:cubicBezTo>
                    <a:pt x="4233" y="40217"/>
                    <a:pt x="8591" y="42102"/>
                    <a:pt x="12700" y="44450"/>
                  </a:cubicBezTo>
                  <a:cubicBezTo>
                    <a:pt x="16013" y="46343"/>
                    <a:pt x="18812" y="49093"/>
                    <a:pt x="22225" y="50800"/>
                  </a:cubicBezTo>
                  <a:cubicBezTo>
                    <a:pt x="25218" y="52297"/>
                    <a:pt x="28575" y="52917"/>
                    <a:pt x="31750" y="53975"/>
                  </a:cubicBezTo>
                  <a:cubicBezTo>
                    <a:pt x="44450" y="52917"/>
                    <a:pt x="57353" y="53299"/>
                    <a:pt x="69850" y="50800"/>
                  </a:cubicBezTo>
                  <a:cubicBezTo>
                    <a:pt x="73592" y="50052"/>
                    <a:pt x="76862" y="47322"/>
                    <a:pt x="79375" y="44450"/>
                  </a:cubicBezTo>
                  <a:cubicBezTo>
                    <a:pt x="84401" y="38707"/>
                    <a:pt x="87842" y="31750"/>
                    <a:pt x="92075" y="25400"/>
                  </a:cubicBezTo>
                  <a:lnTo>
                    <a:pt x="98425" y="15875"/>
                  </a:lnTo>
                  <a:cubicBezTo>
                    <a:pt x="100542" y="12700"/>
                    <a:pt x="104775" y="10166"/>
                    <a:pt x="104775" y="6350"/>
                  </a:cubicBezTo>
                  <a:lnTo>
                    <a:pt x="104775" y="0"/>
                  </a:lnTo>
                </a:path>
              </a:pathLst>
            </a:custGeom>
            <a:grpFill/>
            <a:ln w="6350">
              <a:gradFill flip="none" rotWithShape="1">
                <a:gsLst>
                  <a:gs pos="0">
                    <a:schemeClr val="bg2">
                      <a:lumMod val="10000"/>
                    </a:schemeClr>
                  </a:gs>
                  <a:gs pos="100000">
                    <a:schemeClr val="bg1">
                      <a:lumMod val="8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200000" scaled="1"/>
                <a:tileRect/>
              </a:gradFill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Forme libre 33"/>
            <p:cNvSpPr/>
            <p:nvPr/>
          </p:nvSpPr>
          <p:spPr>
            <a:xfrm>
              <a:off x="4222750" y="2501900"/>
              <a:ext cx="177800" cy="149225"/>
            </a:xfrm>
            <a:custGeom>
              <a:avLst/>
              <a:gdLst>
                <a:gd name="connsiteX0" fmla="*/ 0 w 177800"/>
                <a:gd name="connsiteY0" fmla="*/ 127000 h 149225"/>
                <a:gd name="connsiteX1" fmla="*/ 6350 w 177800"/>
                <a:gd name="connsiteY1" fmla="*/ 139700 h 149225"/>
                <a:gd name="connsiteX2" fmla="*/ 25400 w 177800"/>
                <a:gd name="connsiteY2" fmla="*/ 149225 h 149225"/>
                <a:gd name="connsiteX3" fmla="*/ 44450 w 177800"/>
                <a:gd name="connsiteY3" fmla="*/ 146050 h 149225"/>
                <a:gd name="connsiteX4" fmla="*/ 53975 w 177800"/>
                <a:gd name="connsiteY4" fmla="*/ 142875 h 149225"/>
                <a:gd name="connsiteX5" fmla="*/ 57150 w 177800"/>
                <a:gd name="connsiteY5" fmla="*/ 133350 h 149225"/>
                <a:gd name="connsiteX6" fmla="*/ 69850 w 177800"/>
                <a:gd name="connsiteY6" fmla="*/ 114300 h 149225"/>
                <a:gd name="connsiteX7" fmla="*/ 76200 w 177800"/>
                <a:gd name="connsiteY7" fmla="*/ 104775 h 149225"/>
                <a:gd name="connsiteX8" fmla="*/ 73025 w 177800"/>
                <a:gd name="connsiteY8" fmla="*/ 95250 h 149225"/>
                <a:gd name="connsiteX9" fmla="*/ 63500 w 177800"/>
                <a:gd name="connsiteY9" fmla="*/ 85725 h 149225"/>
                <a:gd name="connsiteX10" fmla="*/ 101600 w 177800"/>
                <a:gd name="connsiteY10" fmla="*/ 104775 h 149225"/>
                <a:gd name="connsiteX11" fmla="*/ 111125 w 177800"/>
                <a:gd name="connsiteY11" fmla="*/ 111125 h 149225"/>
                <a:gd name="connsiteX12" fmla="*/ 139700 w 177800"/>
                <a:gd name="connsiteY12" fmla="*/ 101600 h 149225"/>
                <a:gd name="connsiteX13" fmla="*/ 146050 w 177800"/>
                <a:gd name="connsiteY13" fmla="*/ 92075 h 149225"/>
                <a:gd name="connsiteX14" fmla="*/ 165100 w 177800"/>
                <a:gd name="connsiteY14" fmla="*/ 79375 h 149225"/>
                <a:gd name="connsiteX15" fmla="*/ 171450 w 177800"/>
                <a:gd name="connsiteY15" fmla="*/ 69850 h 149225"/>
                <a:gd name="connsiteX16" fmla="*/ 177800 w 177800"/>
                <a:gd name="connsiteY16" fmla="*/ 50800 h 149225"/>
                <a:gd name="connsiteX17" fmla="*/ 168275 w 177800"/>
                <a:gd name="connsiteY17" fmla="*/ 15875 h 149225"/>
                <a:gd name="connsiteX18" fmla="*/ 158750 w 177800"/>
                <a:gd name="connsiteY18" fmla="*/ 0 h 14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77800" h="149225">
                  <a:moveTo>
                    <a:pt x="0" y="127000"/>
                  </a:moveTo>
                  <a:cubicBezTo>
                    <a:pt x="2117" y="131233"/>
                    <a:pt x="3320" y="136064"/>
                    <a:pt x="6350" y="139700"/>
                  </a:cubicBezTo>
                  <a:cubicBezTo>
                    <a:pt x="11084" y="145381"/>
                    <a:pt x="18899" y="147058"/>
                    <a:pt x="25400" y="149225"/>
                  </a:cubicBezTo>
                  <a:cubicBezTo>
                    <a:pt x="31750" y="148167"/>
                    <a:pt x="38166" y="147447"/>
                    <a:pt x="44450" y="146050"/>
                  </a:cubicBezTo>
                  <a:cubicBezTo>
                    <a:pt x="47717" y="145324"/>
                    <a:pt x="51608" y="145242"/>
                    <a:pt x="53975" y="142875"/>
                  </a:cubicBezTo>
                  <a:cubicBezTo>
                    <a:pt x="56342" y="140508"/>
                    <a:pt x="55525" y="136276"/>
                    <a:pt x="57150" y="133350"/>
                  </a:cubicBezTo>
                  <a:cubicBezTo>
                    <a:pt x="60856" y="126679"/>
                    <a:pt x="65617" y="120650"/>
                    <a:pt x="69850" y="114300"/>
                  </a:cubicBezTo>
                  <a:lnTo>
                    <a:pt x="76200" y="104775"/>
                  </a:lnTo>
                  <a:cubicBezTo>
                    <a:pt x="75142" y="101600"/>
                    <a:pt x="74881" y="98035"/>
                    <a:pt x="73025" y="95250"/>
                  </a:cubicBezTo>
                  <a:cubicBezTo>
                    <a:pt x="70534" y="91514"/>
                    <a:pt x="59240" y="87145"/>
                    <a:pt x="63500" y="85725"/>
                  </a:cubicBezTo>
                  <a:cubicBezTo>
                    <a:pt x="72263" y="82804"/>
                    <a:pt x="96964" y="101684"/>
                    <a:pt x="101600" y="104775"/>
                  </a:cubicBezTo>
                  <a:lnTo>
                    <a:pt x="111125" y="111125"/>
                  </a:lnTo>
                  <a:cubicBezTo>
                    <a:pt x="123897" y="108996"/>
                    <a:pt x="130771" y="110529"/>
                    <a:pt x="139700" y="101600"/>
                  </a:cubicBezTo>
                  <a:cubicBezTo>
                    <a:pt x="142398" y="98902"/>
                    <a:pt x="143178" y="94588"/>
                    <a:pt x="146050" y="92075"/>
                  </a:cubicBezTo>
                  <a:cubicBezTo>
                    <a:pt x="151793" y="87049"/>
                    <a:pt x="165100" y="79375"/>
                    <a:pt x="165100" y="79375"/>
                  </a:cubicBezTo>
                  <a:cubicBezTo>
                    <a:pt x="167217" y="76200"/>
                    <a:pt x="169900" y="73337"/>
                    <a:pt x="171450" y="69850"/>
                  </a:cubicBezTo>
                  <a:cubicBezTo>
                    <a:pt x="174168" y="63733"/>
                    <a:pt x="177800" y="50800"/>
                    <a:pt x="177800" y="50800"/>
                  </a:cubicBezTo>
                  <a:cubicBezTo>
                    <a:pt x="176096" y="42280"/>
                    <a:pt x="172879" y="22781"/>
                    <a:pt x="168275" y="15875"/>
                  </a:cubicBezTo>
                  <a:cubicBezTo>
                    <a:pt x="160612" y="4381"/>
                    <a:pt x="163632" y="9763"/>
                    <a:pt x="158750" y="0"/>
                  </a:cubicBezTo>
                </a:path>
              </a:pathLst>
            </a:custGeom>
            <a:grpFill/>
            <a:ln w="6350">
              <a:gradFill flip="none" rotWithShape="1">
                <a:gsLst>
                  <a:gs pos="0">
                    <a:schemeClr val="bg2">
                      <a:lumMod val="10000"/>
                    </a:schemeClr>
                  </a:gs>
                  <a:gs pos="100000">
                    <a:schemeClr val="bg1">
                      <a:lumMod val="8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200000" scaled="1"/>
                <a:tileRect/>
              </a:gradFill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Forme libre 34"/>
            <p:cNvSpPr/>
            <p:nvPr/>
          </p:nvSpPr>
          <p:spPr>
            <a:xfrm>
              <a:off x="4254500" y="2540000"/>
              <a:ext cx="193675" cy="146050"/>
            </a:xfrm>
            <a:custGeom>
              <a:avLst/>
              <a:gdLst>
                <a:gd name="connsiteX0" fmla="*/ 0 w 193675"/>
                <a:gd name="connsiteY0" fmla="*/ 123825 h 146050"/>
                <a:gd name="connsiteX1" fmla="*/ 6350 w 193675"/>
                <a:gd name="connsiteY1" fmla="*/ 136525 h 146050"/>
                <a:gd name="connsiteX2" fmla="*/ 25400 w 193675"/>
                <a:gd name="connsiteY2" fmla="*/ 146050 h 146050"/>
                <a:gd name="connsiteX3" fmla="*/ 76200 w 193675"/>
                <a:gd name="connsiteY3" fmla="*/ 139700 h 146050"/>
                <a:gd name="connsiteX4" fmla="*/ 85725 w 193675"/>
                <a:gd name="connsiteY4" fmla="*/ 133350 h 146050"/>
                <a:gd name="connsiteX5" fmla="*/ 101600 w 193675"/>
                <a:gd name="connsiteY5" fmla="*/ 117475 h 146050"/>
                <a:gd name="connsiteX6" fmla="*/ 107950 w 193675"/>
                <a:gd name="connsiteY6" fmla="*/ 107950 h 146050"/>
                <a:gd name="connsiteX7" fmla="*/ 117475 w 193675"/>
                <a:gd name="connsiteY7" fmla="*/ 104775 h 146050"/>
                <a:gd name="connsiteX8" fmla="*/ 101600 w 193675"/>
                <a:gd name="connsiteY8" fmla="*/ 107950 h 146050"/>
                <a:gd name="connsiteX9" fmla="*/ 63500 w 193675"/>
                <a:gd name="connsiteY9" fmla="*/ 98425 h 146050"/>
                <a:gd name="connsiteX10" fmla="*/ 57150 w 193675"/>
                <a:gd name="connsiteY10" fmla="*/ 88900 h 146050"/>
                <a:gd name="connsiteX11" fmla="*/ 50800 w 193675"/>
                <a:gd name="connsiteY11" fmla="*/ 69850 h 146050"/>
                <a:gd name="connsiteX12" fmla="*/ 57150 w 193675"/>
                <a:gd name="connsiteY12" fmla="*/ 79375 h 146050"/>
                <a:gd name="connsiteX13" fmla="*/ 76200 w 193675"/>
                <a:gd name="connsiteY13" fmla="*/ 95250 h 146050"/>
                <a:gd name="connsiteX14" fmla="*/ 95250 w 193675"/>
                <a:gd name="connsiteY14" fmla="*/ 101600 h 146050"/>
                <a:gd name="connsiteX15" fmla="*/ 120650 w 193675"/>
                <a:gd name="connsiteY15" fmla="*/ 98425 h 146050"/>
                <a:gd name="connsiteX16" fmla="*/ 152400 w 193675"/>
                <a:gd name="connsiteY16" fmla="*/ 92075 h 146050"/>
                <a:gd name="connsiteX17" fmla="*/ 171450 w 193675"/>
                <a:gd name="connsiteY17" fmla="*/ 79375 h 146050"/>
                <a:gd name="connsiteX18" fmla="*/ 184150 w 193675"/>
                <a:gd name="connsiteY18" fmla="*/ 60325 h 146050"/>
                <a:gd name="connsiteX19" fmla="*/ 190500 w 193675"/>
                <a:gd name="connsiteY19" fmla="*/ 50800 h 146050"/>
                <a:gd name="connsiteX20" fmla="*/ 193675 w 193675"/>
                <a:gd name="connsiteY20" fmla="*/ 41275 h 146050"/>
                <a:gd name="connsiteX21" fmla="*/ 184150 w 193675"/>
                <a:gd name="connsiteY21" fmla="*/ 15875 h 146050"/>
                <a:gd name="connsiteX22" fmla="*/ 174625 w 193675"/>
                <a:gd name="connsiteY22" fmla="*/ 12700 h 146050"/>
                <a:gd name="connsiteX23" fmla="*/ 158750 w 193675"/>
                <a:gd name="connsiteY23" fmla="*/ 0 h 14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93675" h="146050">
                  <a:moveTo>
                    <a:pt x="0" y="123825"/>
                  </a:moveTo>
                  <a:cubicBezTo>
                    <a:pt x="2117" y="128058"/>
                    <a:pt x="3320" y="132889"/>
                    <a:pt x="6350" y="136525"/>
                  </a:cubicBezTo>
                  <a:cubicBezTo>
                    <a:pt x="11084" y="142206"/>
                    <a:pt x="18899" y="143883"/>
                    <a:pt x="25400" y="146050"/>
                  </a:cubicBezTo>
                  <a:cubicBezTo>
                    <a:pt x="33278" y="145444"/>
                    <a:pt x="62493" y="146553"/>
                    <a:pt x="76200" y="139700"/>
                  </a:cubicBezTo>
                  <a:cubicBezTo>
                    <a:pt x="79613" y="137993"/>
                    <a:pt x="82550" y="135467"/>
                    <a:pt x="85725" y="133350"/>
                  </a:cubicBezTo>
                  <a:cubicBezTo>
                    <a:pt x="102658" y="107950"/>
                    <a:pt x="80433" y="138642"/>
                    <a:pt x="101600" y="117475"/>
                  </a:cubicBezTo>
                  <a:cubicBezTo>
                    <a:pt x="104298" y="114777"/>
                    <a:pt x="104970" y="110334"/>
                    <a:pt x="107950" y="107950"/>
                  </a:cubicBezTo>
                  <a:cubicBezTo>
                    <a:pt x="110563" y="105859"/>
                    <a:pt x="120822" y="104775"/>
                    <a:pt x="117475" y="104775"/>
                  </a:cubicBezTo>
                  <a:cubicBezTo>
                    <a:pt x="112079" y="104775"/>
                    <a:pt x="106892" y="106892"/>
                    <a:pt x="101600" y="107950"/>
                  </a:cubicBezTo>
                  <a:cubicBezTo>
                    <a:pt x="85713" y="106185"/>
                    <a:pt x="74437" y="109362"/>
                    <a:pt x="63500" y="98425"/>
                  </a:cubicBezTo>
                  <a:cubicBezTo>
                    <a:pt x="60802" y="95727"/>
                    <a:pt x="58700" y="92387"/>
                    <a:pt x="57150" y="88900"/>
                  </a:cubicBezTo>
                  <a:cubicBezTo>
                    <a:pt x="54432" y="82783"/>
                    <a:pt x="47087" y="64281"/>
                    <a:pt x="50800" y="69850"/>
                  </a:cubicBezTo>
                  <a:cubicBezTo>
                    <a:pt x="52917" y="73025"/>
                    <a:pt x="54707" y="76444"/>
                    <a:pt x="57150" y="79375"/>
                  </a:cubicBezTo>
                  <a:cubicBezTo>
                    <a:pt x="61548" y="84653"/>
                    <a:pt x="69589" y="92312"/>
                    <a:pt x="76200" y="95250"/>
                  </a:cubicBezTo>
                  <a:cubicBezTo>
                    <a:pt x="82317" y="97968"/>
                    <a:pt x="95250" y="101600"/>
                    <a:pt x="95250" y="101600"/>
                  </a:cubicBezTo>
                  <a:lnTo>
                    <a:pt x="120650" y="98425"/>
                  </a:lnTo>
                  <a:cubicBezTo>
                    <a:pt x="126047" y="97705"/>
                    <a:pt x="144783" y="96307"/>
                    <a:pt x="152400" y="92075"/>
                  </a:cubicBezTo>
                  <a:cubicBezTo>
                    <a:pt x="159071" y="88369"/>
                    <a:pt x="171450" y="79375"/>
                    <a:pt x="171450" y="79375"/>
                  </a:cubicBezTo>
                  <a:lnTo>
                    <a:pt x="184150" y="60325"/>
                  </a:lnTo>
                  <a:cubicBezTo>
                    <a:pt x="186267" y="57150"/>
                    <a:pt x="189293" y="54420"/>
                    <a:pt x="190500" y="50800"/>
                  </a:cubicBezTo>
                  <a:lnTo>
                    <a:pt x="193675" y="41275"/>
                  </a:lnTo>
                  <a:cubicBezTo>
                    <a:pt x="191954" y="32670"/>
                    <a:pt x="191936" y="22104"/>
                    <a:pt x="184150" y="15875"/>
                  </a:cubicBezTo>
                  <a:cubicBezTo>
                    <a:pt x="181537" y="13784"/>
                    <a:pt x="177618" y="14197"/>
                    <a:pt x="174625" y="12700"/>
                  </a:cubicBezTo>
                  <a:cubicBezTo>
                    <a:pt x="166615" y="8695"/>
                    <a:pt x="164656" y="5906"/>
                    <a:pt x="158750" y="0"/>
                  </a:cubicBezTo>
                </a:path>
              </a:pathLst>
            </a:custGeom>
            <a:grpFill/>
            <a:ln w="6350">
              <a:gradFill flip="none" rotWithShape="1">
                <a:gsLst>
                  <a:gs pos="0">
                    <a:schemeClr val="bg2">
                      <a:lumMod val="10000"/>
                    </a:schemeClr>
                  </a:gs>
                  <a:gs pos="100000">
                    <a:schemeClr val="bg1">
                      <a:lumMod val="8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200000" scaled="1"/>
                <a:tileRect/>
              </a:gradFill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Forme libre 35"/>
            <p:cNvSpPr/>
            <p:nvPr/>
          </p:nvSpPr>
          <p:spPr>
            <a:xfrm>
              <a:off x="4368800" y="2578100"/>
              <a:ext cx="136525" cy="101600"/>
            </a:xfrm>
            <a:custGeom>
              <a:avLst/>
              <a:gdLst>
                <a:gd name="connsiteX0" fmla="*/ 0 w 136525"/>
                <a:gd name="connsiteY0" fmla="*/ 76200 h 101600"/>
                <a:gd name="connsiteX1" fmla="*/ 9525 w 136525"/>
                <a:gd name="connsiteY1" fmla="*/ 88900 h 101600"/>
                <a:gd name="connsiteX2" fmla="*/ 19050 w 136525"/>
                <a:gd name="connsiteY2" fmla="*/ 92075 h 101600"/>
                <a:gd name="connsiteX3" fmla="*/ 38100 w 136525"/>
                <a:gd name="connsiteY3" fmla="*/ 101600 h 101600"/>
                <a:gd name="connsiteX4" fmla="*/ 85725 w 136525"/>
                <a:gd name="connsiteY4" fmla="*/ 98425 h 101600"/>
                <a:gd name="connsiteX5" fmla="*/ 114300 w 136525"/>
                <a:gd name="connsiteY5" fmla="*/ 88900 h 101600"/>
                <a:gd name="connsiteX6" fmla="*/ 123825 w 136525"/>
                <a:gd name="connsiteY6" fmla="*/ 85725 h 101600"/>
                <a:gd name="connsiteX7" fmla="*/ 130175 w 136525"/>
                <a:gd name="connsiteY7" fmla="*/ 76200 h 101600"/>
                <a:gd name="connsiteX8" fmla="*/ 136525 w 136525"/>
                <a:gd name="connsiteY8" fmla="*/ 57150 h 101600"/>
                <a:gd name="connsiteX9" fmla="*/ 130175 w 136525"/>
                <a:gd name="connsiteY9" fmla="*/ 34925 h 101600"/>
                <a:gd name="connsiteX10" fmla="*/ 123825 w 136525"/>
                <a:gd name="connsiteY10" fmla="*/ 25400 h 101600"/>
                <a:gd name="connsiteX11" fmla="*/ 104775 w 136525"/>
                <a:gd name="connsiteY11" fmla="*/ 19050 h 101600"/>
                <a:gd name="connsiteX12" fmla="*/ 95250 w 136525"/>
                <a:gd name="connsiteY12" fmla="*/ 15875 h 101600"/>
                <a:gd name="connsiteX13" fmla="*/ 85725 w 136525"/>
                <a:gd name="connsiteY13" fmla="*/ 9525 h 101600"/>
                <a:gd name="connsiteX14" fmla="*/ 73025 w 136525"/>
                <a:gd name="connsiteY14" fmla="*/ 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101600">
                  <a:moveTo>
                    <a:pt x="0" y="76200"/>
                  </a:moveTo>
                  <a:cubicBezTo>
                    <a:pt x="3175" y="80433"/>
                    <a:pt x="5460" y="85512"/>
                    <a:pt x="9525" y="88900"/>
                  </a:cubicBezTo>
                  <a:cubicBezTo>
                    <a:pt x="12096" y="91043"/>
                    <a:pt x="16057" y="90578"/>
                    <a:pt x="19050" y="92075"/>
                  </a:cubicBezTo>
                  <a:cubicBezTo>
                    <a:pt x="43669" y="104385"/>
                    <a:pt x="14159" y="93620"/>
                    <a:pt x="38100" y="101600"/>
                  </a:cubicBezTo>
                  <a:cubicBezTo>
                    <a:pt x="53975" y="100542"/>
                    <a:pt x="69975" y="100675"/>
                    <a:pt x="85725" y="98425"/>
                  </a:cubicBezTo>
                  <a:lnTo>
                    <a:pt x="114300" y="88900"/>
                  </a:lnTo>
                  <a:lnTo>
                    <a:pt x="123825" y="85725"/>
                  </a:lnTo>
                  <a:cubicBezTo>
                    <a:pt x="125942" y="82550"/>
                    <a:pt x="128625" y="79687"/>
                    <a:pt x="130175" y="76200"/>
                  </a:cubicBezTo>
                  <a:cubicBezTo>
                    <a:pt x="132893" y="70083"/>
                    <a:pt x="136525" y="57150"/>
                    <a:pt x="136525" y="57150"/>
                  </a:cubicBezTo>
                  <a:cubicBezTo>
                    <a:pt x="135508" y="53081"/>
                    <a:pt x="132452" y="39480"/>
                    <a:pt x="130175" y="34925"/>
                  </a:cubicBezTo>
                  <a:cubicBezTo>
                    <a:pt x="128468" y="31512"/>
                    <a:pt x="127061" y="27422"/>
                    <a:pt x="123825" y="25400"/>
                  </a:cubicBezTo>
                  <a:cubicBezTo>
                    <a:pt x="118149" y="21852"/>
                    <a:pt x="111125" y="21167"/>
                    <a:pt x="104775" y="19050"/>
                  </a:cubicBezTo>
                  <a:cubicBezTo>
                    <a:pt x="101600" y="17992"/>
                    <a:pt x="98035" y="17731"/>
                    <a:pt x="95250" y="15875"/>
                  </a:cubicBezTo>
                  <a:cubicBezTo>
                    <a:pt x="92075" y="13758"/>
                    <a:pt x="89138" y="11232"/>
                    <a:pt x="85725" y="9525"/>
                  </a:cubicBezTo>
                  <a:cubicBezTo>
                    <a:pt x="72647" y="2986"/>
                    <a:pt x="78621" y="11193"/>
                    <a:pt x="73025" y="0"/>
                  </a:cubicBezTo>
                </a:path>
              </a:pathLst>
            </a:custGeom>
            <a:grpFill/>
            <a:ln w="6350">
              <a:gradFill flip="none" rotWithShape="1">
                <a:gsLst>
                  <a:gs pos="0">
                    <a:schemeClr val="bg2">
                      <a:lumMod val="10000"/>
                    </a:schemeClr>
                  </a:gs>
                  <a:gs pos="100000">
                    <a:schemeClr val="bg1">
                      <a:lumMod val="8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200000" scaled="1"/>
                <a:tileRect/>
              </a:gradFill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2" name="Forme libre 81"/>
            <p:cNvSpPr/>
            <p:nvPr/>
          </p:nvSpPr>
          <p:spPr>
            <a:xfrm>
              <a:off x="4606506" y="2663837"/>
              <a:ext cx="9081" cy="23830"/>
            </a:xfrm>
            <a:custGeom>
              <a:avLst/>
              <a:gdLst>
                <a:gd name="connsiteX0" fmla="*/ 0 w 9081"/>
                <a:gd name="connsiteY0" fmla="*/ 0 h 23830"/>
                <a:gd name="connsiteX1" fmla="*/ 3450 w 9081"/>
                <a:gd name="connsiteY1" fmla="*/ 13802 h 23830"/>
                <a:gd name="connsiteX2" fmla="*/ 0 w 9081"/>
                <a:gd name="connsiteY2" fmla="*/ 0 h 23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81" h="23830">
                  <a:moveTo>
                    <a:pt x="0" y="0"/>
                  </a:moveTo>
                  <a:cubicBezTo>
                    <a:pt x="0" y="0"/>
                    <a:pt x="1329" y="9560"/>
                    <a:pt x="3450" y="13802"/>
                  </a:cubicBezTo>
                  <a:cubicBezTo>
                    <a:pt x="17890" y="42683"/>
                    <a:pt x="0" y="0"/>
                    <a:pt x="0" y="0"/>
                  </a:cubicBezTo>
                  <a:close/>
                </a:path>
              </a:pathLst>
            </a:custGeom>
            <a:grpFill/>
            <a:ln w="6350">
              <a:gradFill flip="none" rotWithShape="1">
                <a:gsLst>
                  <a:gs pos="0">
                    <a:schemeClr val="bg2">
                      <a:lumMod val="10000"/>
                    </a:schemeClr>
                  </a:gs>
                  <a:gs pos="100000">
                    <a:schemeClr val="bg1">
                      <a:lumMod val="8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200000" scaled="1"/>
                <a:tileRect/>
              </a:gradFill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85" name="Forme libre 84"/>
          <p:cNvSpPr/>
          <p:nvPr/>
        </p:nvSpPr>
        <p:spPr>
          <a:xfrm>
            <a:off x="2297546" y="1901262"/>
            <a:ext cx="6901" cy="37956"/>
          </a:xfrm>
          <a:custGeom>
            <a:avLst/>
            <a:gdLst>
              <a:gd name="connsiteX0" fmla="*/ 0 w 6901"/>
              <a:gd name="connsiteY0" fmla="*/ 37956 h 37956"/>
              <a:gd name="connsiteX1" fmla="*/ 6901 w 6901"/>
              <a:gd name="connsiteY1" fmla="*/ 0 h 37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01" h="37956">
                <a:moveTo>
                  <a:pt x="0" y="37956"/>
                </a:moveTo>
                <a:cubicBezTo>
                  <a:pt x="3099" y="25561"/>
                  <a:pt x="6901" y="12876"/>
                  <a:pt x="6901" y="0"/>
                </a:cubicBezTo>
              </a:path>
            </a:pathLst>
          </a:custGeom>
          <a:solidFill>
            <a:srgbClr val="FFC000"/>
          </a:solidFill>
          <a:ln w="6350">
            <a:gradFill flip="none" rotWithShape="1">
              <a:gsLst>
                <a:gs pos="24000">
                  <a:srgbClr val="959595"/>
                </a:gs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8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</a:ln>
          <a:scene3d>
            <a:camera prst="orthographicFront"/>
            <a:lightRig rig="two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Forme libre 2"/>
          <p:cNvSpPr/>
          <p:nvPr/>
        </p:nvSpPr>
        <p:spPr>
          <a:xfrm>
            <a:off x="2334572" y="1627226"/>
            <a:ext cx="654264" cy="282498"/>
          </a:xfrm>
          <a:custGeom>
            <a:avLst/>
            <a:gdLst>
              <a:gd name="connsiteX0" fmla="*/ 0 w 654264"/>
              <a:gd name="connsiteY0" fmla="*/ 282498 h 282498"/>
              <a:gd name="connsiteX1" fmla="*/ 29736 w 654264"/>
              <a:gd name="connsiteY1" fmla="*/ 275064 h 282498"/>
              <a:gd name="connsiteX2" fmla="*/ 59473 w 654264"/>
              <a:gd name="connsiteY2" fmla="*/ 245327 h 282498"/>
              <a:gd name="connsiteX3" fmla="*/ 81775 w 654264"/>
              <a:gd name="connsiteY3" fmla="*/ 230459 h 282498"/>
              <a:gd name="connsiteX4" fmla="*/ 96643 w 654264"/>
              <a:gd name="connsiteY4" fmla="*/ 208156 h 282498"/>
              <a:gd name="connsiteX5" fmla="*/ 118946 w 654264"/>
              <a:gd name="connsiteY5" fmla="*/ 200722 h 282498"/>
              <a:gd name="connsiteX6" fmla="*/ 163551 w 654264"/>
              <a:gd name="connsiteY6" fmla="*/ 178420 h 282498"/>
              <a:gd name="connsiteX7" fmla="*/ 185853 w 654264"/>
              <a:gd name="connsiteY7" fmla="*/ 163552 h 282498"/>
              <a:gd name="connsiteX8" fmla="*/ 230458 w 654264"/>
              <a:gd name="connsiteY8" fmla="*/ 148683 h 282498"/>
              <a:gd name="connsiteX9" fmla="*/ 252760 w 654264"/>
              <a:gd name="connsiteY9" fmla="*/ 133815 h 282498"/>
              <a:gd name="connsiteX10" fmla="*/ 267629 w 654264"/>
              <a:gd name="connsiteY10" fmla="*/ 118947 h 282498"/>
              <a:gd name="connsiteX11" fmla="*/ 334536 w 654264"/>
              <a:gd name="connsiteY11" fmla="*/ 96644 h 282498"/>
              <a:gd name="connsiteX12" fmla="*/ 356839 w 654264"/>
              <a:gd name="connsiteY12" fmla="*/ 89210 h 282498"/>
              <a:gd name="connsiteX13" fmla="*/ 498087 w 654264"/>
              <a:gd name="connsiteY13" fmla="*/ 81776 h 282498"/>
              <a:gd name="connsiteX14" fmla="*/ 527824 w 654264"/>
              <a:gd name="connsiteY14" fmla="*/ 74342 h 282498"/>
              <a:gd name="connsiteX15" fmla="*/ 572429 w 654264"/>
              <a:gd name="connsiteY15" fmla="*/ 59474 h 282498"/>
              <a:gd name="connsiteX16" fmla="*/ 609600 w 654264"/>
              <a:gd name="connsiteY16" fmla="*/ 37171 h 282498"/>
              <a:gd name="connsiteX17" fmla="*/ 631902 w 654264"/>
              <a:gd name="connsiteY17" fmla="*/ 14869 h 282498"/>
              <a:gd name="connsiteX18" fmla="*/ 654204 w 654264"/>
              <a:gd name="connsiteY18" fmla="*/ 0 h 282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54264" h="282498">
                <a:moveTo>
                  <a:pt x="0" y="282498"/>
                </a:moveTo>
                <a:cubicBezTo>
                  <a:pt x="9912" y="280020"/>
                  <a:pt x="21072" y="280479"/>
                  <a:pt x="29736" y="275064"/>
                </a:cubicBezTo>
                <a:cubicBezTo>
                  <a:pt x="41623" y="267634"/>
                  <a:pt x="47809" y="253103"/>
                  <a:pt x="59473" y="245327"/>
                </a:cubicBezTo>
                <a:lnTo>
                  <a:pt x="81775" y="230459"/>
                </a:lnTo>
                <a:cubicBezTo>
                  <a:pt x="86731" y="223025"/>
                  <a:pt x="89666" y="213738"/>
                  <a:pt x="96643" y="208156"/>
                </a:cubicBezTo>
                <a:cubicBezTo>
                  <a:pt x="102762" y="203261"/>
                  <a:pt x="111937" y="204226"/>
                  <a:pt x="118946" y="200722"/>
                </a:cubicBezTo>
                <a:cubicBezTo>
                  <a:pt x="176592" y="171900"/>
                  <a:pt x="107491" y="197106"/>
                  <a:pt x="163551" y="178420"/>
                </a:cubicBezTo>
                <a:cubicBezTo>
                  <a:pt x="170985" y="173464"/>
                  <a:pt x="177689" y="167181"/>
                  <a:pt x="185853" y="163552"/>
                </a:cubicBezTo>
                <a:cubicBezTo>
                  <a:pt x="200175" y="157187"/>
                  <a:pt x="217418" y="157377"/>
                  <a:pt x="230458" y="148683"/>
                </a:cubicBezTo>
                <a:cubicBezTo>
                  <a:pt x="237892" y="143727"/>
                  <a:pt x="245783" y="139396"/>
                  <a:pt x="252760" y="133815"/>
                </a:cubicBezTo>
                <a:cubicBezTo>
                  <a:pt x="258233" y="129437"/>
                  <a:pt x="261360" y="122082"/>
                  <a:pt x="267629" y="118947"/>
                </a:cubicBezTo>
                <a:cubicBezTo>
                  <a:pt x="267633" y="118945"/>
                  <a:pt x="323383" y="100362"/>
                  <a:pt x="334536" y="96644"/>
                </a:cubicBezTo>
                <a:cubicBezTo>
                  <a:pt x="341970" y="94166"/>
                  <a:pt x="349013" y="89622"/>
                  <a:pt x="356839" y="89210"/>
                </a:cubicBezTo>
                <a:lnTo>
                  <a:pt x="498087" y="81776"/>
                </a:lnTo>
                <a:cubicBezTo>
                  <a:pt x="507999" y="79298"/>
                  <a:pt x="518038" y="77278"/>
                  <a:pt x="527824" y="74342"/>
                </a:cubicBezTo>
                <a:cubicBezTo>
                  <a:pt x="542836" y="69839"/>
                  <a:pt x="572429" y="59474"/>
                  <a:pt x="572429" y="59474"/>
                </a:cubicBezTo>
                <a:cubicBezTo>
                  <a:pt x="618727" y="13173"/>
                  <a:pt x="551702" y="75769"/>
                  <a:pt x="609600" y="37171"/>
                </a:cubicBezTo>
                <a:cubicBezTo>
                  <a:pt x="618348" y="31339"/>
                  <a:pt x="623155" y="20701"/>
                  <a:pt x="631902" y="14869"/>
                </a:cubicBezTo>
                <a:cubicBezTo>
                  <a:pt x="656555" y="-1567"/>
                  <a:pt x="654204" y="17869"/>
                  <a:pt x="654204" y="0"/>
                </a:cubicBezTo>
              </a:path>
            </a:pathLst>
          </a:custGeom>
          <a:noFill/>
          <a:ln>
            <a:gradFill flip="none" rotWithShape="1">
              <a:gsLst>
                <a:gs pos="24000">
                  <a:srgbClr val="959595"/>
                </a:gs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8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</a:ln>
          <a:scene3d>
            <a:camera prst="orthographicFront"/>
            <a:lightRig rig="two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Forme libre 3"/>
          <p:cNvSpPr/>
          <p:nvPr/>
        </p:nvSpPr>
        <p:spPr>
          <a:xfrm>
            <a:off x="2408666" y="1917743"/>
            <a:ext cx="327102" cy="186120"/>
          </a:xfrm>
          <a:custGeom>
            <a:avLst/>
            <a:gdLst>
              <a:gd name="connsiteX0" fmla="*/ 0 w 327102"/>
              <a:gd name="connsiteY0" fmla="*/ 126647 h 186120"/>
              <a:gd name="connsiteX1" fmla="*/ 74341 w 327102"/>
              <a:gd name="connsiteY1" fmla="*/ 126647 h 186120"/>
              <a:gd name="connsiteX2" fmla="*/ 96643 w 327102"/>
              <a:gd name="connsiteY2" fmla="*/ 119213 h 186120"/>
              <a:gd name="connsiteX3" fmla="*/ 156117 w 327102"/>
              <a:gd name="connsiteY3" fmla="*/ 89477 h 186120"/>
              <a:gd name="connsiteX4" fmla="*/ 178419 w 327102"/>
              <a:gd name="connsiteY4" fmla="*/ 82042 h 186120"/>
              <a:gd name="connsiteX5" fmla="*/ 223024 w 327102"/>
              <a:gd name="connsiteY5" fmla="*/ 96911 h 186120"/>
              <a:gd name="connsiteX6" fmla="*/ 245326 w 327102"/>
              <a:gd name="connsiteY6" fmla="*/ 104345 h 186120"/>
              <a:gd name="connsiteX7" fmla="*/ 275063 w 327102"/>
              <a:gd name="connsiteY7" fmla="*/ 141516 h 186120"/>
              <a:gd name="connsiteX8" fmla="*/ 282497 w 327102"/>
              <a:gd name="connsiteY8" fmla="*/ 163818 h 186120"/>
              <a:gd name="connsiteX9" fmla="*/ 297365 w 327102"/>
              <a:gd name="connsiteY9" fmla="*/ 186120 h 186120"/>
              <a:gd name="connsiteX10" fmla="*/ 289931 w 327102"/>
              <a:gd name="connsiteY10" fmla="*/ 163818 h 186120"/>
              <a:gd name="connsiteX11" fmla="*/ 312234 w 327102"/>
              <a:gd name="connsiteY11" fmla="*/ 126647 h 186120"/>
              <a:gd name="connsiteX12" fmla="*/ 327102 w 327102"/>
              <a:gd name="connsiteY12" fmla="*/ 67174 h 186120"/>
              <a:gd name="connsiteX13" fmla="*/ 297365 w 327102"/>
              <a:gd name="connsiteY13" fmla="*/ 7701 h 186120"/>
              <a:gd name="connsiteX14" fmla="*/ 275063 w 327102"/>
              <a:gd name="connsiteY14" fmla="*/ 267 h 186120"/>
              <a:gd name="connsiteX15" fmla="*/ 267629 w 327102"/>
              <a:gd name="connsiteY15" fmla="*/ 267 h 186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27102" h="186120">
                <a:moveTo>
                  <a:pt x="0" y="126647"/>
                </a:moveTo>
                <a:cubicBezTo>
                  <a:pt x="43754" y="148526"/>
                  <a:pt x="19222" y="145020"/>
                  <a:pt x="74341" y="126647"/>
                </a:cubicBezTo>
                <a:lnTo>
                  <a:pt x="96643" y="119213"/>
                </a:lnTo>
                <a:cubicBezTo>
                  <a:pt x="122595" y="93263"/>
                  <a:pt x="104861" y="106563"/>
                  <a:pt x="156117" y="89477"/>
                </a:cubicBezTo>
                <a:lnTo>
                  <a:pt x="178419" y="82042"/>
                </a:lnTo>
                <a:lnTo>
                  <a:pt x="223024" y="96911"/>
                </a:lnTo>
                <a:lnTo>
                  <a:pt x="245326" y="104345"/>
                </a:lnTo>
                <a:cubicBezTo>
                  <a:pt x="259158" y="118176"/>
                  <a:pt x="265684" y="122757"/>
                  <a:pt x="275063" y="141516"/>
                </a:cubicBezTo>
                <a:cubicBezTo>
                  <a:pt x="278567" y="148525"/>
                  <a:pt x="278993" y="156809"/>
                  <a:pt x="282497" y="163818"/>
                </a:cubicBezTo>
                <a:cubicBezTo>
                  <a:pt x="286493" y="171809"/>
                  <a:pt x="288430" y="186120"/>
                  <a:pt x="297365" y="186120"/>
                </a:cubicBezTo>
                <a:cubicBezTo>
                  <a:pt x="305201" y="186120"/>
                  <a:pt x="292409" y="171252"/>
                  <a:pt x="289931" y="163818"/>
                </a:cubicBezTo>
                <a:cubicBezTo>
                  <a:pt x="310990" y="100642"/>
                  <a:pt x="281620" y="177670"/>
                  <a:pt x="312234" y="126647"/>
                </a:cubicBezTo>
                <a:cubicBezTo>
                  <a:pt x="319092" y="115217"/>
                  <a:pt x="325503" y="75168"/>
                  <a:pt x="327102" y="67174"/>
                </a:cubicBezTo>
                <a:cubicBezTo>
                  <a:pt x="319687" y="44930"/>
                  <a:pt x="318992" y="20677"/>
                  <a:pt x="297365" y="7701"/>
                </a:cubicBezTo>
                <a:cubicBezTo>
                  <a:pt x="290646" y="3669"/>
                  <a:pt x="282665" y="2168"/>
                  <a:pt x="275063" y="267"/>
                </a:cubicBezTo>
                <a:cubicBezTo>
                  <a:pt x="272659" y="-334"/>
                  <a:pt x="270107" y="267"/>
                  <a:pt x="267629" y="267"/>
                </a:cubicBezTo>
              </a:path>
            </a:pathLst>
          </a:custGeom>
          <a:noFill/>
          <a:ln>
            <a:gradFill flip="none" rotWithShape="1">
              <a:gsLst>
                <a:gs pos="24000">
                  <a:srgbClr val="959595"/>
                </a:gs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8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</a:ln>
          <a:scene3d>
            <a:camera prst="orthographicFront"/>
            <a:lightRig rig="two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Forme libre 40"/>
          <p:cNvSpPr/>
          <p:nvPr/>
        </p:nvSpPr>
        <p:spPr>
          <a:xfrm>
            <a:off x="2497875" y="1947746"/>
            <a:ext cx="66908" cy="66908"/>
          </a:xfrm>
          <a:custGeom>
            <a:avLst/>
            <a:gdLst>
              <a:gd name="connsiteX0" fmla="*/ 0 w 66908"/>
              <a:gd name="connsiteY0" fmla="*/ 0 h 66908"/>
              <a:gd name="connsiteX1" fmla="*/ 22303 w 66908"/>
              <a:gd name="connsiteY1" fmla="*/ 44605 h 66908"/>
              <a:gd name="connsiteX2" fmla="*/ 44605 w 66908"/>
              <a:gd name="connsiteY2" fmla="*/ 59474 h 66908"/>
              <a:gd name="connsiteX3" fmla="*/ 66908 w 66908"/>
              <a:gd name="connsiteY3" fmla="*/ 66908 h 66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908" h="66908">
                <a:moveTo>
                  <a:pt x="0" y="0"/>
                </a:moveTo>
                <a:cubicBezTo>
                  <a:pt x="7122" y="28488"/>
                  <a:pt x="1589" y="28034"/>
                  <a:pt x="22303" y="44605"/>
                </a:cubicBezTo>
                <a:cubicBezTo>
                  <a:pt x="29280" y="50187"/>
                  <a:pt x="36614" y="55478"/>
                  <a:pt x="44605" y="59474"/>
                </a:cubicBezTo>
                <a:cubicBezTo>
                  <a:pt x="51614" y="62979"/>
                  <a:pt x="66908" y="66908"/>
                  <a:pt x="66908" y="66908"/>
                </a:cubicBezTo>
              </a:path>
            </a:pathLst>
          </a:custGeom>
          <a:solidFill>
            <a:srgbClr val="FFC000"/>
          </a:solidFill>
          <a:ln>
            <a:gradFill flip="none" rotWithShape="1">
              <a:gsLst>
                <a:gs pos="24000">
                  <a:srgbClr val="959595"/>
                </a:gs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8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</a:ln>
          <a:scene3d>
            <a:camera prst="orthographicFront"/>
            <a:lightRig rig="two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0" name="Forme libre 89"/>
          <p:cNvSpPr/>
          <p:nvPr/>
        </p:nvSpPr>
        <p:spPr>
          <a:xfrm>
            <a:off x="3434576" y="1129990"/>
            <a:ext cx="356839" cy="639336"/>
          </a:xfrm>
          <a:custGeom>
            <a:avLst/>
            <a:gdLst>
              <a:gd name="connsiteX0" fmla="*/ 22302 w 356839"/>
              <a:gd name="connsiteY0" fmla="*/ 639336 h 639336"/>
              <a:gd name="connsiteX1" fmla="*/ 0 w 356839"/>
              <a:gd name="connsiteY1" fmla="*/ 587297 h 639336"/>
              <a:gd name="connsiteX2" fmla="*/ 7434 w 356839"/>
              <a:gd name="connsiteY2" fmla="*/ 557561 h 639336"/>
              <a:gd name="connsiteX3" fmla="*/ 0 w 356839"/>
              <a:gd name="connsiteY3" fmla="*/ 475785 h 639336"/>
              <a:gd name="connsiteX4" fmla="*/ 7434 w 356839"/>
              <a:gd name="connsiteY4" fmla="*/ 423746 h 639336"/>
              <a:gd name="connsiteX5" fmla="*/ 29736 w 356839"/>
              <a:gd name="connsiteY5" fmla="*/ 334536 h 639336"/>
              <a:gd name="connsiteX6" fmla="*/ 37170 w 356839"/>
              <a:gd name="connsiteY6" fmla="*/ 312234 h 639336"/>
              <a:gd name="connsiteX7" fmla="*/ 44604 w 356839"/>
              <a:gd name="connsiteY7" fmla="*/ 289931 h 639336"/>
              <a:gd name="connsiteX8" fmla="*/ 59473 w 356839"/>
              <a:gd name="connsiteY8" fmla="*/ 275063 h 639336"/>
              <a:gd name="connsiteX9" fmla="*/ 96644 w 356839"/>
              <a:gd name="connsiteY9" fmla="*/ 223024 h 639336"/>
              <a:gd name="connsiteX10" fmla="*/ 111512 w 356839"/>
              <a:gd name="connsiteY10" fmla="*/ 200722 h 639336"/>
              <a:gd name="connsiteX11" fmla="*/ 148683 w 356839"/>
              <a:gd name="connsiteY11" fmla="*/ 163551 h 639336"/>
              <a:gd name="connsiteX12" fmla="*/ 163551 w 356839"/>
              <a:gd name="connsiteY12" fmla="*/ 141248 h 639336"/>
              <a:gd name="connsiteX13" fmla="*/ 185853 w 356839"/>
              <a:gd name="connsiteY13" fmla="*/ 133814 h 639336"/>
              <a:gd name="connsiteX14" fmla="*/ 237892 w 356839"/>
              <a:gd name="connsiteY14" fmla="*/ 81775 h 639336"/>
              <a:gd name="connsiteX15" fmla="*/ 252761 w 356839"/>
              <a:gd name="connsiteY15" fmla="*/ 66907 h 639336"/>
              <a:gd name="connsiteX16" fmla="*/ 297365 w 356839"/>
              <a:gd name="connsiteY16" fmla="*/ 44605 h 639336"/>
              <a:gd name="connsiteX17" fmla="*/ 312234 w 356839"/>
              <a:gd name="connsiteY17" fmla="*/ 29736 h 639336"/>
              <a:gd name="connsiteX18" fmla="*/ 356839 w 356839"/>
              <a:gd name="connsiteY18" fmla="*/ 0 h 639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56839" h="639336">
                <a:moveTo>
                  <a:pt x="22302" y="639336"/>
                </a:moveTo>
                <a:cubicBezTo>
                  <a:pt x="19398" y="633528"/>
                  <a:pt x="0" y="598237"/>
                  <a:pt x="0" y="587297"/>
                </a:cubicBezTo>
                <a:cubicBezTo>
                  <a:pt x="0" y="577080"/>
                  <a:pt x="4956" y="567473"/>
                  <a:pt x="7434" y="557561"/>
                </a:cubicBezTo>
                <a:cubicBezTo>
                  <a:pt x="4956" y="530302"/>
                  <a:pt x="0" y="503156"/>
                  <a:pt x="0" y="475785"/>
                </a:cubicBezTo>
                <a:cubicBezTo>
                  <a:pt x="0" y="458263"/>
                  <a:pt x="4770" y="441065"/>
                  <a:pt x="7434" y="423746"/>
                </a:cubicBezTo>
                <a:cubicBezTo>
                  <a:pt x="16014" y="367973"/>
                  <a:pt x="11588" y="388979"/>
                  <a:pt x="29736" y="334536"/>
                </a:cubicBezTo>
                <a:lnTo>
                  <a:pt x="37170" y="312234"/>
                </a:lnTo>
                <a:cubicBezTo>
                  <a:pt x="39648" y="304800"/>
                  <a:pt x="39063" y="295472"/>
                  <a:pt x="44604" y="289931"/>
                </a:cubicBezTo>
                <a:lnTo>
                  <a:pt x="59473" y="275063"/>
                </a:lnTo>
                <a:cubicBezTo>
                  <a:pt x="77913" y="219742"/>
                  <a:pt x="49607" y="293580"/>
                  <a:pt x="96644" y="223024"/>
                </a:cubicBezTo>
                <a:cubicBezTo>
                  <a:pt x="101600" y="215590"/>
                  <a:pt x="105629" y="207446"/>
                  <a:pt x="111512" y="200722"/>
                </a:cubicBezTo>
                <a:cubicBezTo>
                  <a:pt x="123051" y="187535"/>
                  <a:pt x="138964" y="178131"/>
                  <a:pt x="148683" y="163551"/>
                </a:cubicBezTo>
                <a:cubicBezTo>
                  <a:pt x="153639" y="156117"/>
                  <a:pt x="156574" y="146830"/>
                  <a:pt x="163551" y="141248"/>
                </a:cubicBezTo>
                <a:cubicBezTo>
                  <a:pt x="169670" y="136353"/>
                  <a:pt x="178419" y="136292"/>
                  <a:pt x="185853" y="133814"/>
                </a:cubicBezTo>
                <a:lnTo>
                  <a:pt x="237892" y="81775"/>
                </a:lnTo>
                <a:cubicBezTo>
                  <a:pt x="242848" y="76819"/>
                  <a:pt x="246112" y="69123"/>
                  <a:pt x="252761" y="66907"/>
                </a:cubicBezTo>
                <a:cubicBezTo>
                  <a:pt x="276316" y="59055"/>
                  <a:pt x="276778" y="61075"/>
                  <a:pt x="297365" y="44605"/>
                </a:cubicBezTo>
                <a:cubicBezTo>
                  <a:pt x="302838" y="40226"/>
                  <a:pt x="306627" y="33942"/>
                  <a:pt x="312234" y="29736"/>
                </a:cubicBezTo>
                <a:cubicBezTo>
                  <a:pt x="326530" y="19014"/>
                  <a:pt x="356839" y="0"/>
                  <a:pt x="356839" y="0"/>
                </a:cubicBezTo>
              </a:path>
            </a:pathLst>
          </a:custGeom>
          <a:noFill/>
          <a:ln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8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</a:ln>
          <a:scene3d>
            <a:camera prst="orthographicFront"/>
            <a:lightRig rig="two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1" name="Forme libre 90"/>
          <p:cNvSpPr/>
          <p:nvPr/>
        </p:nvSpPr>
        <p:spPr>
          <a:xfrm>
            <a:off x="3107473" y="1516566"/>
            <a:ext cx="847493" cy="854927"/>
          </a:xfrm>
          <a:custGeom>
            <a:avLst/>
            <a:gdLst>
              <a:gd name="connsiteX0" fmla="*/ 0 w 847493"/>
              <a:gd name="connsiteY0" fmla="*/ 854927 h 854927"/>
              <a:gd name="connsiteX1" fmla="*/ 29737 w 847493"/>
              <a:gd name="connsiteY1" fmla="*/ 840058 h 854927"/>
              <a:gd name="connsiteX2" fmla="*/ 89210 w 847493"/>
              <a:gd name="connsiteY2" fmla="*/ 773151 h 854927"/>
              <a:gd name="connsiteX3" fmla="*/ 126381 w 847493"/>
              <a:gd name="connsiteY3" fmla="*/ 735980 h 854927"/>
              <a:gd name="connsiteX4" fmla="*/ 148683 w 847493"/>
              <a:gd name="connsiteY4" fmla="*/ 728546 h 854927"/>
              <a:gd name="connsiteX5" fmla="*/ 163551 w 847493"/>
              <a:gd name="connsiteY5" fmla="*/ 706244 h 854927"/>
              <a:gd name="connsiteX6" fmla="*/ 200722 w 847493"/>
              <a:gd name="connsiteY6" fmla="*/ 683941 h 854927"/>
              <a:gd name="connsiteX7" fmla="*/ 215590 w 847493"/>
              <a:gd name="connsiteY7" fmla="*/ 661639 h 854927"/>
              <a:gd name="connsiteX8" fmla="*/ 267629 w 847493"/>
              <a:gd name="connsiteY8" fmla="*/ 617034 h 854927"/>
              <a:gd name="connsiteX9" fmla="*/ 282498 w 847493"/>
              <a:gd name="connsiteY9" fmla="*/ 602166 h 854927"/>
              <a:gd name="connsiteX10" fmla="*/ 327103 w 847493"/>
              <a:gd name="connsiteY10" fmla="*/ 572429 h 854927"/>
              <a:gd name="connsiteX11" fmla="*/ 371707 w 847493"/>
              <a:gd name="connsiteY11" fmla="*/ 557561 h 854927"/>
              <a:gd name="connsiteX12" fmla="*/ 408878 w 847493"/>
              <a:gd name="connsiteY12" fmla="*/ 535258 h 854927"/>
              <a:gd name="connsiteX13" fmla="*/ 431181 w 847493"/>
              <a:gd name="connsiteY13" fmla="*/ 520390 h 854927"/>
              <a:gd name="connsiteX14" fmla="*/ 475786 w 847493"/>
              <a:gd name="connsiteY14" fmla="*/ 498088 h 854927"/>
              <a:gd name="connsiteX15" fmla="*/ 490654 w 847493"/>
              <a:gd name="connsiteY15" fmla="*/ 483219 h 854927"/>
              <a:gd name="connsiteX16" fmla="*/ 535259 w 847493"/>
              <a:gd name="connsiteY16" fmla="*/ 468351 h 854927"/>
              <a:gd name="connsiteX17" fmla="*/ 572429 w 847493"/>
              <a:gd name="connsiteY17" fmla="*/ 438614 h 854927"/>
              <a:gd name="connsiteX18" fmla="*/ 602166 w 847493"/>
              <a:gd name="connsiteY18" fmla="*/ 401444 h 854927"/>
              <a:gd name="connsiteX19" fmla="*/ 639337 w 847493"/>
              <a:gd name="connsiteY19" fmla="*/ 371707 h 854927"/>
              <a:gd name="connsiteX20" fmla="*/ 654205 w 847493"/>
              <a:gd name="connsiteY20" fmla="*/ 349405 h 854927"/>
              <a:gd name="connsiteX21" fmla="*/ 683942 w 847493"/>
              <a:gd name="connsiteY21" fmla="*/ 319668 h 854927"/>
              <a:gd name="connsiteX22" fmla="*/ 706244 w 847493"/>
              <a:gd name="connsiteY22" fmla="*/ 275063 h 854927"/>
              <a:gd name="connsiteX23" fmla="*/ 721112 w 847493"/>
              <a:gd name="connsiteY23" fmla="*/ 230458 h 854927"/>
              <a:gd name="connsiteX24" fmla="*/ 728547 w 847493"/>
              <a:gd name="connsiteY24" fmla="*/ 208156 h 854927"/>
              <a:gd name="connsiteX25" fmla="*/ 743415 w 847493"/>
              <a:gd name="connsiteY25" fmla="*/ 185854 h 854927"/>
              <a:gd name="connsiteX26" fmla="*/ 773151 w 847493"/>
              <a:gd name="connsiteY26" fmla="*/ 126380 h 854927"/>
              <a:gd name="connsiteX27" fmla="*/ 788020 w 847493"/>
              <a:gd name="connsiteY27" fmla="*/ 81775 h 854927"/>
              <a:gd name="connsiteX28" fmla="*/ 810322 w 847493"/>
              <a:gd name="connsiteY28" fmla="*/ 37171 h 854927"/>
              <a:gd name="connsiteX29" fmla="*/ 847493 w 847493"/>
              <a:gd name="connsiteY29" fmla="*/ 0 h 854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847493" h="854927">
                <a:moveTo>
                  <a:pt x="0" y="854927"/>
                </a:moveTo>
                <a:cubicBezTo>
                  <a:pt x="9912" y="849971"/>
                  <a:pt x="20719" y="846500"/>
                  <a:pt x="29737" y="840058"/>
                </a:cubicBezTo>
                <a:cubicBezTo>
                  <a:pt x="45250" y="828977"/>
                  <a:pt x="83002" y="779980"/>
                  <a:pt x="89210" y="773151"/>
                </a:cubicBezTo>
                <a:cubicBezTo>
                  <a:pt x="100997" y="760185"/>
                  <a:pt x="109758" y="741521"/>
                  <a:pt x="126381" y="735980"/>
                </a:cubicBezTo>
                <a:lnTo>
                  <a:pt x="148683" y="728546"/>
                </a:lnTo>
                <a:cubicBezTo>
                  <a:pt x="153639" y="721112"/>
                  <a:pt x="156574" y="711825"/>
                  <a:pt x="163551" y="706244"/>
                </a:cubicBezTo>
                <a:cubicBezTo>
                  <a:pt x="209851" y="669205"/>
                  <a:pt x="164797" y="728848"/>
                  <a:pt x="200722" y="683941"/>
                </a:cubicBezTo>
                <a:cubicBezTo>
                  <a:pt x="206303" y="676964"/>
                  <a:pt x="209775" y="668423"/>
                  <a:pt x="215590" y="661639"/>
                </a:cubicBezTo>
                <a:cubicBezTo>
                  <a:pt x="254632" y="616090"/>
                  <a:pt x="231759" y="645729"/>
                  <a:pt x="267629" y="617034"/>
                </a:cubicBezTo>
                <a:cubicBezTo>
                  <a:pt x="273102" y="612656"/>
                  <a:pt x="276891" y="606371"/>
                  <a:pt x="282498" y="602166"/>
                </a:cubicBezTo>
                <a:cubicBezTo>
                  <a:pt x="296794" y="591444"/>
                  <a:pt x="310150" y="578080"/>
                  <a:pt x="327103" y="572429"/>
                </a:cubicBezTo>
                <a:lnTo>
                  <a:pt x="371707" y="557561"/>
                </a:lnTo>
                <a:cubicBezTo>
                  <a:pt x="400749" y="528521"/>
                  <a:pt x="370277" y="554559"/>
                  <a:pt x="408878" y="535258"/>
                </a:cubicBezTo>
                <a:cubicBezTo>
                  <a:pt x="416870" y="531262"/>
                  <a:pt x="423189" y="524386"/>
                  <a:pt x="431181" y="520390"/>
                </a:cubicBezTo>
                <a:cubicBezTo>
                  <a:pt x="467819" y="502071"/>
                  <a:pt x="440282" y="526492"/>
                  <a:pt x="475786" y="498088"/>
                </a:cubicBezTo>
                <a:cubicBezTo>
                  <a:pt x="481259" y="493709"/>
                  <a:pt x="484385" y="486354"/>
                  <a:pt x="490654" y="483219"/>
                </a:cubicBezTo>
                <a:cubicBezTo>
                  <a:pt x="504672" y="476210"/>
                  <a:pt x="535259" y="468351"/>
                  <a:pt x="535259" y="468351"/>
                </a:cubicBezTo>
                <a:cubicBezTo>
                  <a:pt x="564870" y="423934"/>
                  <a:pt x="532533" y="462552"/>
                  <a:pt x="572429" y="438614"/>
                </a:cubicBezTo>
                <a:cubicBezTo>
                  <a:pt x="590825" y="427576"/>
                  <a:pt x="586968" y="416642"/>
                  <a:pt x="602166" y="401444"/>
                </a:cubicBezTo>
                <a:cubicBezTo>
                  <a:pt x="640802" y="362807"/>
                  <a:pt x="609911" y="408488"/>
                  <a:pt x="639337" y="371707"/>
                </a:cubicBezTo>
                <a:cubicBezTo>
                  <a:pt x="644918" y="364730"/>
                  <a:pt x="648390" y="356189"/>
                  <a:pt x="654205" y="349405"/>
                </a:cubicBezTo>
                <a:cubicBezTo>
                  <a:pt x="663328" y="338762"/>
                  <a:pt x="683942" y="319668"/>
                  <a:pt x="683942" y="319668"/>
                </a:cubicBezTo>
                <a:cubicBezTo>
                  <a:pt x="711055" y="238330"/>
                  <a:pt x="667813" y="361535"/>
                  <a:pt x="706244" y="275063"/>
                </a:cubicBezTo>
                <a:cubicBezTo>
                  <a:pt x="712609" y="260741"/>
                  <a:pt x="716156" y="245326"/>
                  <a:pt x="721112" y="230458"/>
                </a:cubicBezTo>
                <a:cubicBezTo>
                  <a:pt x="723590" y="223024"/>
                  <a:pt x="724200" y="214676"/>
                  <a:pt x="728547" y="208156"/>
                </a:cubicBezTo>
                <a:lnTo>
                  <a:pt x="743415" y="185854"/>
                </a:lnTo>
                <a:cubicBezTo>
                  <a:pt x="760499" y="134600"/>
                  <a:pt x="747201" y="152332"/>
                  <a:pt x="773151" y="126380"/>
                </a:cubicBezTo>
                <a:lnTo>
                  <a:pt x="788020" y="81775"/>
                </a:lnTo>
                <a:cubicBezTo>
                  <a:pt x="795216" y="60189"/>
                  <a:pt x="794601" y="55513"/>
                  <a:pt x="810322" y="37171"/>
                </a:cubicBezTo>
                <a:lnTo>
                  <a:pt x="847493" y="0"/>
                </a:lnTo>
              </a:path>
            </a:pathLst>
          </a:custGeom>
          <a:noFill/>
          <a:ln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8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</a:ln>
          <a:scene3d>
            <a:camera prst="orthographicFront"/>
            <a:lightRig rig="two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5" name="Forme libre 94"/>
          <p:cNvSpPr/>
          <p:nvPr/>
        </p:nvSpPr>
        <p:spPr>
          <a:xfrm>
            <a:off x="3174380" y="1375317"/>
            <a:ext cx="1122557" cy="1300976"/>
          </a:xfrm>
          <a:custGeom>
            <a:avLst/>
            <a:gdLst>
              <a:gd name="connsiteX0" fmla="*/ 0 w 1122557"/>
              <a:gd name="connsiteY0" fmla="*/ 1189463 h 1300976"/>
              <a:gd name="connsiteX1" fmla="*/ 14869 w 1122557"/>
              <a:gd name="connsiteY1" fmla="*/ 1241503 h 1300976"/>
              <a:gd name="connsiteX2" fmla="*/ 44605 w 1122557"/>
              <a:gd name="connsiteY2" fmla="*/ 1286107 h 1300976"/>
              <a:gd name="connsiteX3" fmla="*/ 89210 w 1122557"/>
              <a:gd name="connsiteY3" fmla="*/ 1300976 h 1300976"/>
              <a:gd name="connsiteX4" fmla="*/ 178420 w 1122557"/>
              <a:gd name="connsiteY4" fmla="*/ 1278673 h 1300976"/>
              <a:gd name="connsiteX5" fmla="*/ 223025 w 1122557"/>
              <a:gd name="connsiteY5" fmla="*/ 1256371 h 1300976"/>
              <a:gd name="connsiteX6" fmla="*/ 260196 w 1122557"/>
              <a:gd name="connsiteY6" fmla="*/ 1226634 h 1300976"/>
              <a:gd name="connsiteX7" fmla="*/ 275064 w 1122557"/>
              <a:gd name="connsiteY7" fmla="*/ 1204332 h 1300976"/>
              <a:gd name="connsiteX8" fmla="*/ 312235 w 1122557"/>
              <a:gd name="connsiteY8" fmla="*/ 1167161 h 1300976"/>
              <a:gd name="connsiteX9" fmla="*/ 327103 w 1122557"/>
              <a:gd name="connsiteY9" fmla="*/ 1144859 h 1300976"/>
              <a:gd name="connsiteX10" fmla="*/ 356840 w 1122557"/>
              <a:gd name="connsiteY10" fmla="*/ 1107688 h 1300976"/>
              <a:gd name="connsiteX11" fmla="*/ 386576 w 1122557"/>
              <a:gd name="connsiteY11" fmla="*/ 1063083 h 1300976"/>
              <a:gd name="connsiteX12" fmla="*/ 401444 w 1122557"/>
              <a:gd name="connsiteY12" fmla="*/ 1040781 h 1300976"/>
              <a:gd name="connsiteX13" fmla="*/ 416313 w 1122557"/>
              <a:gd name="connsiteY13" fmla="*/ 1025912 h 1300976"/>
              <a:gd name="connsiteX14" fmla="*/ 431181 w 1122557"/>
              <a:gd name="connsiteY14" fmla="*/ 1003610 h 1300976"/>
              <a:gd name="connsiteX15" fmla="*/ 453483 w 1122557"/>
              <a:gd name="connsiteY15" fmla="*/ 988742 h 1300976"/>
              <a:gd name="connsiteX16" fmla="*/ 468352 w 1122557"/>
              <a:gd name="connsiteY16" fmla="*/ 973873 h 1300976"/>
              <a:gd name="connsiteX17" fmla="*/ 512957 w 1122557"/>
              <a:gd name="connsiteY17" fmla="*/ 944137 h 1300976"/>
              <a:gd name="connsiteX18" fmla="*/ 527825 w 1122557"/>
              <a:gd name="connsiteY18" fmla="*/ 929268 h 1300976"/>
              <a:gd name="connsiteX19" fmla="*/ 550127 w 1122557"/>
              <a:gd name="connsiteY19" fmla="*/ 914400 h 1300976"/>
              <a:gd name="connsiteX20" fmla="*/ 579864 w 1122557"/>
              <a:gd name="connsiteY20" fmla="*/ 884663 h 1300976"/>
              <a:gd name="connsiteX21" fmla="*/ 594732 w 1122557"/>
              <a:gd name="connsiteY21" fmla="*/ 862361 h 1300976"/>
              <a:gd name="connsiteX22" fmla="*/ 617035 w 1122557"/>
              <a:gd name="connsiteY22" fmla="*/ 847493 h 1300976"/>
              <a:gd name="connsiteX23" fmla="*/ 661640 w 1122557"/>
              <a:gd name="connsiteY23" fmla="*/ 788020 h 1300976"/>
              <a:gd name="connsiteX24" fmla="*/ 683942 w 1122557"/>
              <a:gd name="connsiteY24" fmla="*/ 743415 h 1300976"/>
              <a:gd name="connsiteX25" fmla="*/ 713679 w 1122557"/>
              <a:gd name="connsiteY25" fmla="*/ 713678 h 1300976"/>
              <a:gd name="connsiteX26" fmla="*/ 735981 w 1122557"/>
              <a:gd name="connsiteY26" fmla="*/ 676507 h 1300976"/>
              <a:gd name="connsiteX27" fmla="*/ 743415 w 1122557"/>
              <a:gd name="connsiteY27" fmla="*/ 654205 h 1300976"/>
              <a:gd name="connsiteX28" fmla="*/ 773152 w 1122557"/>
              <a:gd name="connsiteY28" fmla="*/ 617034 h 1300976"/>
              <a:gd name="connsiteX29" fmla="*/ 788020 w 1122557"/>
              <a:gd name="connsiteY29" fmla="*/ 572429 h 1300976"/>
              <a:gd name="connsiteX30" fmla="*/ 817757 w 1122557"/>
              <a:gd name="connsiteY30" fmla="*/ 527824 h 1300976"/>
              <a:gd name="connsiteX31" fmla="*/ 832625 w 1122557"/>
              <a:gd name="connsiteY31" fmla="*/ 483220 h 1300976"/>
              <a:gd name="connsiteX32" fmla="*/ 854927 w 1122557"/>
              <a:gd name="connsiteY32" fmla="*/ 438615 h 1300976"/>
              <a:gd name="connsiteX33" fmla="*/ 869796 w 1122557"/>
              <a:gd name="connsiteY33" fmla="*/ 423746 h 1300976"/>
              <a:gd name="connsiteX34" fmla="*/ 892098 w 1122557"/>
              <a:gd name="connsiteY34" fmla="*/ 379142 h 1300976"/>
              <a:gd name="connsiteX35" fmla="*/ 899532 w 1122557"/>
              <a:gd name="connsiteY35" fmla="*/ 356839 h 1300976"/>
              <a:gd name="connsiteX36" fmla="*/ 929269 w 1122557"/>
              <a:gd name="connsiteY36" fmla="*/ 312234 h 1300976"/>
              <a:gd name="connsiteX37" fmla="*/ 944137 w 1122557"/>
              <a:gd name="connsiteY37" fmla="*/ 289932 h 1300976"/>
              <a:gd name="connsiteX38" fmla="*/ 988742 w 1122557"/>
              <a:gd name="connsiteY38" fmla="*/ 237893 h 1300976"/>
              <a:gd name="connsiteX39" fmla="*/ 1018479 w 1122557"/>
              <a:gd name="connsiteY39" fmla="*/ 200722 h 1300976"/>
              <a:gd name="connsiteX40" fmla="*/ 1040781 w 1122557"/>
              <a:gd name="connsiteY40" fmla="*/ 133815 h 1300976"/>
              <a:gd name="connsiteX41" fmla="*/ 1055649 w 1122557"/>
              <a:gd name="connsiteY41" fmla="*/ 89210 h 1300976"/>
              <a:gd name="connsiteX42" fmla="*/ 1070518 w 1122557"/>
              <a:gd name="connsiteY42" fmla="*/ 74342 h 1300976"/>
              <a:gd name="connsiteX43" fmla="*/ 1092820 w 1122557"/>
              <a:gd name="connsiteY43" fmla="*/ 29737 h 1300976"/>
              <a:gd name="connsiteX44" fmla="*/ 1122557 w 1122557"/>
              <a:gd name="connsiteY44" fmla="*/ 0 h 1300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122557" h="1300976">
                <a:moveTo>
                  <a:pt x="0" y="1189463"/>
                </a:moveTo>
                <a:cubicBezTo>
                  <a:pt x="1749" y="1196458"/>
                  <a:pt x="10023" y="1232780"/>
                  <a:pt x="14869" y="1241503"/>
                </a:cubicBezTo>
                <a:cubicBezTo>
                  <a:pt x="23547" y="1257123"/>
                  <a:pt x="27653" y="1280456"/>
                  <a:pt x="44605" y="1286107"/>
                </a:cubicBezTo>
                <a:lnTo>
                  <a:pt x="89210" y="1300976"/>
                </a:lnTo>
                <a:cubicBezTo>
                  <a:pt x="111508" y="1297260"/>
                  <a:pt x="158783" y="1291764"/>
                  <a:pt x="178420" y="1278673"/>
                </a:cubicBezTo>
                <a:cubicBezTo>
                  <a:pt x="207242" y="1259458"/>
                  <a:pt x="192246" y="1266630"/>
                  <a:pt x="223025" y="1256371"/>
                </a:cubicBezTo>
                <a:cubicBezTo>
                  <a:pt x="239585" y="1245331"/>
                  <a:pt x="248089" y="1241767"/>
                  <a:pt x="260196" y="1226634"/>
                </a:cubicBezTo>
                <a:cubicBezTo>
                  <a:pt x="265777" y="1219657"/>
                  <a:pt x="269181" y="1211056"/>
                  <a:pt x="275064" y="1204332"/>
                </a:cubicBezTo>
                <a:cubicBezTo>
                  <a:pt x="286603" y="1191145"/>
                  <a:pt x="302515" y="1181741"/>
                  <a:pt x="312235" y="1167161"/>
                </a:cubicBezTo>
                <a:cubicBezTo>
                  <a:pt x="317191" y="1159727"/>
                  <a:pt x="321522" y="1151836"/>
                  <a:pt x="327103" y="1144859"/>
                </a:cubicBezTo>
                <a:cubicBezTo>
                  <a:pt x="369483" y="1091883"/>
                  <a:pt x="311066" y="1176345"/>
                  <a:pt x="356840" y="1107688"/>
                </a:cubicBezTo>
                <a:cubicBezTo>
                  <a:pt x="369904" y="1068493"/>
                  <a:pt x="355639" y="1100207"/>
                  <a:pt x="386576" y="1063083"/>
                </a:cubicBezTo>
                <a:cubicBezTo>
                  <a:pt x="392296" y="1056219"/>
                  <a:pt x="395863" y="1047758"/>
                  <a:pt x="401444" y="1040781"/>
                </a:cubicBezTo>
                <a:cubicBezTo>
                  <a:pt x="405823" y="1035308"/>
                  <a:pt x="411934" y="1031385"/>
                  <a:pt x="416313" y="1025912"/>
                </a:cubicBezTo>
                <a:cubicBezTo>
                  <a:pt x="421894" y="1018935"/>
                  <a:pt x="424863" y="1009928"/>
                  <a:pt x="431181" y="1003610"/>
                </a:cubicBezTo>
                <a:cubicBezTo>
                  <a:pt x="437499" y="997292"/>
                  <a:pt x="446506" y="994323"/>
                  <a:pt x="453483" y="988742"/>
                </a:cubicBezTo>
                <a:cubicBezTo>
                  <a:pt x="458956" y="984363"/>
                  <a:pt x="462745" y="978079"/>
                  <a:pt x="468352" y="973873"/>
                </a:cubicBezTo>
                <a:cubicBezTo>
                  <a:pt x="482648" y="963151"/>
                  <a:pt x="500322" y="956773"/>
                  <a:pt x="512957" y="944137"/>
                </a:cubicBezTo>
                <a:cubicBezTo>
                  <a:pt x="517913" y="939181"/>
                  <a:pt x="522352" y="933647"/>
                  <a:pt x="527825" y="929268"/>
                </a:cubicBezTo>
                <a:cubicBezTo>
                  <a:pt x="534802" y="923687"/>
                  <a:pt x="543343" y="920215"/>
                  <a:pt x="550127" y="914400"/>
                </a:cubicBezTo>
                <a:cubicBezTo>
                  <a:pt x="560770" y="905277"/>
                  <a:pt x="572088" y="896327"/>
                  <a:pt x="579864" y="884663"/>
                </a:cubicBezTo>
                <a:cubicBezTo>
                  <a:pt x="584820" y="877229"/>
                  <a:pt x="588414" y="868679"/>
                  <a:pt x="594732" y="862361"/>
                </a:cubicBezTo>
                <a:cubicBezTo>
                  <a:pt x="601050" y="856043"/>
                  <a:pt x="609601" y="852449"/>
                  <a:pt x="617035" y="847493"/>
                </a:cubicBezTo>
                <a:cubicBezTo>
                  <a:pt x="650659" y="797056"/>
                  <a:pt x="634135" y="815523"/>
                  <a:pt x="661640" y="788020"/>
                </a:cubicBezTo>
                <a:cubicBezTo>
                  <a:pt x="668835" y="766433"/>
                  <a:pt x="668221" y="761757"/>
                  <a:pt x="683942" y="743415"/>
                </a:cubicBezTo>
                <a:cubicBezTo>
                  <a:pt x="693065" y="732772"/>
                  <a:pt x="713679" y="713678"/>
                  <a:pt x="713679" y="713678"/>
                </a:cubicBezTo>
                <a:cubicBezTo>
                  <a:pt x="734738" y="650501"/>
                  <a:pt x="705368" y="727530"/>
                  <a:pt x="735981" y="676507"/>
                </a:cubicBezTo>
                <a:cubicBezTo>
                  <a:pt x="740013" y="669788"/>
                  <a:pt x="739911" y="661214"/>
                  <a:pt x="743415" y="654205"/>
                </a:cubicBezTo>
                <a:cubicBezTo>
                  <a:pt x="752793" y="635449"/>
                  <a:pt x="759323" y="630863"/>
                  <a:pt x="773152" y="617034"/>
                </a:cubicBezTo>
                <a:cubicBezTo>
                  <a:pt x="778108" y="602166"/>
                  <a:pt x="779326" y="585469"/>
                  <a:pt x="788020" y="572429"/>
                </a:cubicBezTo>
                <a:lnTo>
                  <a:pt x="817757" y="527824"/>
                </a:lnTo>
                <a:lnTo>
                  <a:pt x="832625" y="483220"/>
                </a:lnTo>
                <a:cubicBezTo>
                  <a:pt x="840477" y="459663"/>
                  <a:pt x="838457" y="459203"/>
                  <a:pt x="854927" y="438615"/>
                </a:cubicBezTo>
                <a:cubicBezTo>
                  <a:pt x="859306" y="433142"/>
                  <a:pt x="864840" y="428702"/>
                  <a:pt x="869796" y="423746"/>
                </a:cubicBezTo>
                <a:cubicBezTo>
                  <a:pt x="888483" y="367686"/>
                  <a:pt x="863275" y="436790"/>
                  <a:pt x="892098" y="379142"/>
                </a:cubicBezTo>
                <a:cubicBezTo>
                  <a:pt x="895602" y="372133"/>
                  <a:pt x="895726" y="363689"/>
                  <a:pt x="899532" y="356839"/>
                </a:cubicBezTo>
                <a:cubicBezTo>
                  <a:pt x="908210" y="341218"/>
                  <a:pt x="919357" y="327102"/>
                  <a:pt x="929269" y="312234"/>
                </a:cubicBezTo>
                <a:cubicBezTo>
                  <a:pt x="934225" y="304800"/>
                  <a:pt x="937819" y="296250"/>
                  <a:pt x="944137" y="289932"/>
                </a:cubicBezTo>
                <a:cubicBezTo>
                  <a:pt x="1015710" y="218359"/>
                  <a:pt x="943460" y="294497"/>
                  <a:pt x="988742" y="237893"/>
                </a:cubicBezTo>
                <a:cubicBezTo>
                  <a:pt x="1031122" y="184917"/>
                  <a:pt x="972705" y="269379"/>
                  <a:pt x="1018479" y="200722"/>
                </a:cubicBezTo>
                <a:lnTo>
                  <a:pt x="1040781" y="133815"/>
                </a:lnTo>
                <a:lnTo>
                  <a:pt x="1055649" y="89210"/>
                </a:lnTo>
                <a:lnTo>
                  <a:pt x="1070518" y="74342"/>
                </a:lnTo>
                <a:cubicBezTo>
                  <a:pt x="1077713" y="52755"/>
                  <a:pt x="1077099" y="48079"/>
                  <a:pt x="1092820" y="29737"/>
                </a:cubicBezTo>
                <a:cubicBezTo>
                  <a:pt x="1101943" y="19094"/>
                  <a:pt x="1122557" y="0"/>
                  <a:pt x="1122557" y="0"/>
                </a:cubicBezTo>
              </a:path>
            </a:pathLst>
          </a:custGeom>
          <a:noFill/>
          <a:ln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8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</a:ln>
          <a:scene3d>
            <a:camera prst="orthographicFront"/>
            <a:lightRig rig="two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6" name="Forme libre 95"/>
          <p:cNvSpPr/>
          <p:nvPr/>
        </p:nvSpPr>
        <p:spPr>
          <a:xfrm>
            <a:off x="3568390" y="2416098"/>
            <a:ext cx="349405" cy="121992"/>
          </a:xfrm>
          <a:custGeom>
            <a:avLst/>
            <a:gdLst>
              <a:gd name="connsiteX0" fmla="*/ 0 w 349405"/>
              <a:gd name="connsiteY0" fmla="*/ 111512 h 121992"/>
              <a:gd name="connsiteX1" fmla="*/ 52039 w 349405"/>
              <a:gd name="connsiteY1" fmla="*/ 104078 h 121992"/>
              <a:gd name="connsiteX2" fmla="*/ 104078 w 349405"/>
              <a:gd name="connsiteY2" fmla="*/ 111512 h 121992"/>
              <a:gd name="connsiteX3" fmla="*/ 126381 w 349405"/>
              <a:gd name="connsiteY3" fmla="*/ 118946 h 121992"/>
              <a:gd name="connsiteX4" fmla="*/ 215590 w 349405"/>
              <a:gd name="connsiteY4" fmla="*/ 104078 h 121992"/>
              <a:gd name="connsiteX5" fmla="*/ 237893 w 349405"/>
              <a:gd name="connsiteY5" fmla="*/ 96643 h 121992"/>
              <a:gd name="connsiteX6" fmla="*/ 260195 w 349405"/>
              <a:gd name="connsiteY6" fmla="*/ 74341 h 121992"/>
              <a:gd name="connsiteX7" fmla="*/ 282498 w 349405"/>
              <a:gd name="connsiteY7" fmla="*/ 59473 h 121992"/>
              <a:gd name="connsiteX8" fmla="*/ 319669 w 349405"/>
              <a:gd name="connsiteY8" fmla="*/ 22302 h 121992"/>
              <a:gd name="connsiteX9" fmla="*/ 349405 w 349405"/>
              <a:gd name="connsiteY9" fmla="*/ 0 h 121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9405" h="121992">
                <a:moveTo>
                  <a:pt x="0" y="111512"/>
                </a:moveTo>
                <a:cubicBezTo>
                  <a:pt x="95439" y="135371"/>
                  <a:pt x="-28638" y="112146"/>
                  <a:pt x="52039" y="104078"/>
                </a:cubicBezTo>
                <a:cubicBezTo>
                  <a:pt x="69474" y="102334"/>
                  <a:pt x="86732" y="109034"/>
                  <a:pt x="104078" y="111512"/>
                </a:cubicBezTo>
                <a:cubicBezTo>
                  <a:pt x="111512" y="113990"/>
                  <a:pt x="118545" y="118946"/>
                  <a:pt x="126381" y="118946"/>
                </a:cubicBezTo>
                <a:cubicBezTo>
                  <a:pt x="153529" y="118946"/>
                  <a:pt x="188187" y="111908"/>
                  <a:pt x="215590" y="104078"/>
                </a:cubicBezTo>
                <a:cubicBezTo>
                  <a:pt x="223125" y="101925"/>
                  <a:pt x="230459" y="99121"/>
                  <a:pt x="237893" y="96643"/>
                </a:cubicBezTo>
                <a:cubicBezTo>
                  <a:pt x="245327" y="89209"/>
                  <a:pt x="252118" y="81071"/>
                  <a:pt x="260195" y="74341"/>
                </a:cubicBezTo>
                <a:cubicBezTo>
                  <a:pt x="267059" y="68621"/>
                  <a:pt x="275774" y="65357"/>
                  <a:pt x="282498" y="59473"/>
                </a:cubicBezTo>
                <a:cubicBezTo>
                  <a:pt x="295685" y="47934"/>
                  <a:pt x="305089" y="32022"/>
                  <a:pt x="319669" y="22302"/>
                </a:cubicBezTo>
                <a:cubicBezTo>
                  <a:pt x="344887" y="5490"/>
                  <a:pt x="335653" y="13752"/>
                  <a:pt x="349405" y="0"/>
                </a:cubicBezTo>
              </a:path>
            </a:pathLst>
          </a:custGeom>
          <a:noFill/>
          <a:ln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8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scene3d>
            <a:camera prst="orthographicFront"/>
            <a:lightRig rig="two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7" name="Forme libre 96"/>
          <p:cNvSpPr/>
          <p:nvPr/>
        </p:nvSpPr>
        <p:spPr>
          <a:xfrm>
            <a:off x="3977268" y="2676293"/>
            <a:ext cx="148683" cy="59473"/>
          </a:xfrm>
          <a:custGeom>
            <a:avLst/>
            <a:gdLst>
              <a:gd name="connsiteX0" fmla="*/ 0 w 148683"/>
              <a:gd name="connsiteY0" fmla="*/ 59473 h 59473"/>
              <a:gd name="connsiteX1" fmla="*/ 81776 w 148683"/>
              <a:gd name="connsiteY1" fmla="*/ 44605 h 59473"/>
              <a:gd name="connsiteX2" fmla="*/ 104078 w 148683"/>
              <a:gd name="connsiteY2" fmla="*/ 29736 h 59473"/>
              <a:gd name="connsiteX3" fmla="*/ 118947 w 148683"/>
              <a:gd name="connsiteY3" fmla="*/ 14868 h 59473"/>
              <a:gd name="connsiteX4" fmla="*/ 148683 w 148683"/>
              <a:gd name="connsiteY4" fmla="*/ 0 h 59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683" h="59473">
                <a:moveTo>
                  <a:pt x="0" y="59473"/>
                </a:moveTo>
                <a:cubicBezTo>
                  <a:pt x="20496" y="56911"/>
                  <a:pt x="58858" y="56064"/>
                  <a:pt x="81776" y="44605"/>
                </a:cubicBezTo>
                <a:cubicBezTo>
                  <a:pt x="89767" y="40609"/>
                  <a:pt x="97101" y="35318"/>
                  <a:pt x="104078" y="29736"/>
                </a:cubicBezTo>
                <a:cubicBezTo>
                  <a:pt x="109551" y="25357"/>
                  <a:pt x="112937" y="18474"/>
                  <a:pt x="118947" y="14868"/>
                </a:cubicBezTo>
                <a:cubicBezTo>
                  <a:pt x="161656" y="-10757"/>
                  <a:pt x="128068" y="20615"/>
                  <a:pt x="148683" y="0"/>
                </a:cubicBezTo>
              </a:path>
            </a:pathLst>
          </a:custGeom>
          <a:solidFill>
            <a:srgbClr val="FFC000"/>
          </a:solidFill>
          <a:ln>
            <a:gradFill flip="none" rotWithShape="1">
              <a:gsLst>
                <a:gs pos="0">
                  <a:schemeClr val="bg2">
                    <a:lumMod val="10000"/>
                  </a:schemeClr>
                </a:gs>
                <a:gs pos="100000">
                  <a:schemeClr val="bg1">
                    <a:lumMod val="8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18900000" scaled="1"/>
              <a:tileRect/>
            </a:gradFill>
          </a:ln>
          <a:scene3d>
            <a:camera prst="orthographicFront"/>
            <a:lightRig rig="two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8" name="Forme libre 97"/>
          <p:cNvSpPr/>
          <p:nvPr/>
        </p:nvSpPr>
        <p:spPr>
          <a:xfrm>
            <a:off x="3471746" y="2624254"/>
            <a:ext cx="223025" cy="185854"/>
          </a:xfrm>
          <a:custGeom>
            <a:avLst/>
            <a:gdLst>
              <a:gd name="connsiteX0" fmla="*/ 0 w 223025"/>
              <a:gd name="connsiteY0" fmla="*/ 185854 h 185854"/>
              <a:gd name="connsiteX1" fmla="*/ 29737 w 223025"/>
              <a:gd name="connsiteY1" fmla="*/ 178420 h 185854"/>
              <a:gd name="connsiteX2" fmla="*/ 52039 w 223025"/>
              <a:gd name="connsiteY2" fmla="*/ 156117 h 185854"/>
              <a:gd name="connsiteX3" fmla="*/ 96644 w 223025"/>
              <a:gd name="connsiteY3" fmla="*/ 96644 h 185854"/>
              <a:gd name="connsiteX4" fmla="*/ 111513 w 223025"/>
              <a:gd name="connsiteY4" fmla="*/ 81776 h 185854"/>
              <a:gd name="connsiteX5" fmla="*/ 126381 w 223025"/>
              <a:gd name="connsiteY5" fmla="*/ 59474 h 185854"/>
              <a:gd name="connsiteX6" fmla="*/ 185854 w 223025"/>
              <a:gd name="connsiteY6" fmla="*/ 14869 h 185854"/>
              <a:gd name="connsiteX7" fmla="*/ 223025 w 223025"/>
              <a:gd name="connsiteY7" fmla="*/ 0 h 185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3025" h="185854">
                <a:moveTo>
                  <a:pt x="0" y="185854"/>
                </a:moveTo>
                <a:cubicBezTo>
                  <a:pt x="9912" y="183376"/>
                  <a:pt x="20866" y="183489"/>
                  <a:pt x="29737" y="178420"/>
                </a:cubicBezTo>
                <a:cubicBezTo>
                  <a:pt x="38865" y="173204"/>
                  <a:pt x="45381" y="164254"/>
                  <a:pt x="52039" y="156117"/>
                </a:cubicBezTo>
                <a:cubicBezTo>
                  <a:pt x="67731" y="136938"/>
                  <a:pt x="81164" y="115994"/>
                  <a:pt x="96644" y="96644"/>
                </a:cubicBezTo>
                <a:cubicBezTo>
                  <a:pt x="101023" y="91171"/>
                  <a:pt x="107134" y="87249"/>
                  <a:pt x="111513" y="81776"/>
                </a:cubicBezTo>
                <a:cubicBezTo>
                  <a:pt x="117094" y="74799"/>
                  <a:pt x="120800" y="66451"/>
                  <a:pt x="126381" y="59474"/>
                </a:cubicBezTo>
                <a:cubicBezTo>
                  <a:pt x="139191" y="43461"/>
                  <a:pt x="172876" y="19195"/>
                  <a:pt x="185854" y="14869"/>
                </a:cubicBezTo>
                <a:cubicBezTo>
                  <a:pt x="213413" y="5683"/>
                  <a:pt x="201147" y="10940"/>
                  <a:pt x="223025" y="0"/>
                </a:cubicBezTo>
              </a:path>
            </a:pathLst>
          </a:custGeom>
          <a:noFill/>
          <a:ln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8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</a:ln>
          <a:scene3d>
            <a:camera prst="orthographicFront"/>
            <a:lightRig rig="two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9" name="Forme libre 98"/>
          <p:cNvSpPr/>
          <p:nvPr/>
        </p:nvSpPr>
        <p:spPr>
          <a:xfrm>
            <a:off x="3902927" y="2103863"/>
            <a:ext cx="386575" cy="170986"/>
          </a:xfrm>
          <a:custGeom>
            <a:avLst/>
            <a:gdLst>
              <a:gd name="connsiteX0" fmla="*/ 0 w 386575"/>
              <a:gd name="connsiteY0" fmla="*/ 170986 h 170986"/>
              <a:gd name="connsiteX1" fmla="*/ 74341 w 386575"/>
              <a:gd name="connsiteY1" fmla="*/ 141249 h 170986"/>
              <a:gd name="connsiteX2" fmla="*/ 118946 w 386575"/>
              <a:gd name="connsiteY2" fmla="*/ 118947 h 170986"/>
              <a:gd name="connsiteX3" fmla="*/ 156117 w 386575"/>
              <a:gd name="connsiteY3" fmla="*/ 96644 h 170986"/>
              <a:gd name="connsiteX4" fmla="*/ 200722 w 386575"/>
              <a:gd name="connsiteY4" fmla="*/ 66908 h 170986"/>
              <a:gd name="connsiteX5" fmla="*/ 223024 w 386575"/>
              <a:gd name="connsiteY5" fmla="*/ 52039 h 170986"/>
              <a:gd name="connsiteX6" fmla="*/ 245327 w 386575"/>
              <a:gd name="connsiteY6" fmla="*/ 44605 h 170986"/>
              <a:gd name="connsiteX7" fmla="*/ 327102 w 386575"/>
              <a:gd name="connsiteY7" fmla="*/ 29737 h 170986"/>
              <a:gd name="connsiteX8" fmla="*/ 371707 w 386575"/>
              <a:gd name="connsiteY8" fmla="*/ 14869 h 170986"/>
              <a:gd name="connsiteX9" fmla="*/ 386575 w 386575"/>
              <a:gd name="connsiteY9" fmla="*/ 0 h 170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6575" h="170986">
                <a:moveTo>
                  <a:pt x="0" y="170986"/>
                </a:moveTo>
                <a:cubicBezTo>
                  <a:pt x="24780" y="161074"/>
                  <a:pt x="50108" y="152433"/>
                  <a:pt x="74341" y="141249"/>
                </a:cubicBezTo>
                <a:cubicBezTo>
                  <a:pt x="149274" y="106664"/>
                  <a:pt x="47728" y="142686"/>
                  <a:pt x="118946" y="118947"/>
                </a:cubicBezTo>
                <a:cubicBezTo>
                  <a:pt x="165244" y="72646"/>
                  <a:pt x="98219" y="135242"/>
                  <a:pt x="156117" y="96644"/>
                </a:cubicBezTo>
                <a:cubicBezTo>
                  <a:pt x="211805" y="59520"/>
                  <a:pt x="147690" y="84584"/>
                  <a:pt x="200722" y="66908"/>
                </a:cubicBezTo>
                <a:cubicBezTo>
                  <a:pt x="208156" y="61952"/>
                  <a:pt x="215033" y="56035"/>
                  <a:pt x="223024" y="52039"/>
                </a:cubicBezTo>
                <a:cubicBezTo>
                  <a:pt x="230033" y="48534"/>
                  <a:pt x="237677" y="46305"/>
                  <a:pt x="245327" y="44605"/>
                </a:cubicBezTo>
                <a:cubicBezTo>
                  <a:pt x="275930" y="37805"/>
                  <a:pt x="297336" y="37855"/>
                  <a:pt x="327102" y="29737"/>
                </a:cubicBezTo>
                <a:cubicBezTo>
                  <a:pt x="342222" y="25613"/>
                  <a:pt x="371707" y="14869"/>
                  <a:pt x="371707" y="14869"/>
                </a:cubicBezTo>
                <a:lnTo>
                  <a:pt x="386575" y="0"/>
                </a:lnTo>
              </a:path>
            </a:pathLst>
          </a:custGeom>
          <a:noFill/>
          <a:ln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8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scene3d>
            <a:camera prst="orthographicFront"/>
            <a:lightRig rig="two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0" name="Forme libre 99"/>
          <p:cNvSpPr/>
          <p:nvPr/>
        </p:nvSpPr>
        <p:spPr>
          <a:xfrm>
            <a:off x="4408449" y="1248937"/>
            <a:ext cx="215590" cy="646770"/>
          </a:xfrm>
          <a:custGeom>
            <a:avLst/>
            <a:gdLst>
              <a:gd name="connsiteX0" fmla="*/ 215590 w 215590"/>
              <a:gd name="connsiteY0" fmla="*/ 0 h 646770"/>
              <a:gd name="connsiteX1" fmla="*/ 163551 w 215590"/>
              <a:gd name="connsiteY1" fmla="*/ 81775 h 646770"/>
              <a:gd name="connsiteX2" fmla="*/ 156117 w 215590"/>
              <a:gd name="connsiteY2" fmla="*/ 104078 h 646770"/>
              <a:gd name="connsiteX3" fmla="*/ 126380 w 215590"/>
              <a:gd name="connsiteY3" fmla="*/ 141248 h 646770"/>
              <a:gd name="connsiteX4" fmla="*/ 111512 w 215590"/>
              <a:gd name="connsiteY4" fmla="*/ 185853 h 646770"/>
              <a:gd name="connsiteX5" fmla="*/ 96644 w 215590"/>
              <a:gd name="connsiteY5" fmla="*/ 208156 h 646770"/>
              <a:gd name="connsiteX6" fmla="*/ 81775 w 215590"/>
              <a:gd name="connsiteY6" fmla="*/ 252761 h 646770"/>
              <a:gd name="connsiteX7" fmla="*/ 74341 w 215590"/>
              <a:gd name="connsiteY7" fmla="*/ 275063 h 646770"/>
              <a:gd name="connsiteX8" fmla="*/ 59473 w 215590"/>
              <a:gd name="connsiteY8" fmla="*/ 297365 h 646770"/>
              <a:gd name="connsiteX9" fmla="*/ 37171 w 215590"/>
              <a:gd name="connsiteY9" fmla="*/ 364273 h 646770"/>
              <a:gd name="connsiteX10" fmla="*/ 22302 w 215590"/>
              <a:gd name="connsiteY10" fmla="*/ 408878 h 646770"/>
              <a:gd name="connsiteX11" fmla="*/ 7434 w 215590"/>
              <a:gd name="connsiteY11" fmla="*/ 483219 h 646770"/>
              <a:gd name="connsiteX12" fmla="*/ 0 w 215590"/>
              <a:gd name="connsiteY12" fmla="*/ 520390 h 646770"/>
              <a:gd name="connsiteX13" fmla="*/ 0 w 215590"/>
              <a:gd name="connsiteY13" fmla="*/ 646770 h 646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5590" h="646770">
                <a:moveTo>
                  <a:pt x="215590" y="0"/>
                </a:moveTo>
                <a:cubicBezTo>
                  <a:pt x="198244" y="27258"/>
                  <a:pt x="173768" y="51123"/>
                  <a:pt x="163551" y="81775"/>
                </a:cubicBezTo>
                <a:cubicBezTo>
                  <a:pt x="161073" y="89209"/>
                  <a:pt x="159621" y="97069"/>
                  <a:pt x="156117" y="104078"/>
                </a:cubicBezTo>
                <a:cubicBezTo>
                  <a:pt x="146739" y="122835"/>
                  <a:pt x="140210" y="127419"/>
                  <a:pt x="126380" y="141248"/>
                </a:cubicBezTo>
                <a:cubicBezTo>
                  <a:pt x="121424" y="156116"/>
                  <a:pt x="120205" y="172812"/>
                  <a:pt x="111512" y="185853"/>
                </a:cubicBezTo>
                <a:cubicBezTo>
                  <a:pt x="106556" y="193287"/>
                  <a:pt x="100273" y="199991"/>
                  <a:pt x="96644" y="208156"/>
                </a:cubicBezTo>
                <a:cubicBezTo>
                  <a:pt x="90279" y="222478"/>
                  <a:pt x="86731" y="237893"/>
                  <a:pt x="81775" y="252761"/>
                </a:cubicBezTo>
                <a:cubicBezTo>
                  <a:pt x="79297" y="260195"/>
                  <a:pt x="78688" y="268543"/>
                  <a:pt x="74341" y="275063"/>
                </a:cubicBezTo>
                <a:lnTo>
                  <a:pt x="59473" y="297365"/>
                </a:lnTo>
                <a:lnTo>
                  <a:pt x="37171" y="364273"/>
                </a:lnTo>
                <a:cubicBezTo>
                  <a:pt x="37167" y="364286"/>
                  <a:pt x="22305" y="408865"/>
                  <a:pt x="22302" y="408878"/>
                </a:cubicBezTo>
                <a:lnTo>
                  <a:pt x="7434" y="483219"/>
                </a:lnTo>
                <a:cubicBezTo>
                  <a:pt x="4956" y="495609"/>
                  <a:pt x="0" y="507754"/>
                  <a:pt x="0" y="520390"/>
                </a:cubicBezTo>
                <a:lnTo>
                  <a:pt x="0" y="646770"/>
                </a:lnTo>
              </a:path>
            </a:pathLst>
          </a:custGeom>
          <a:noFill/>
          <a:ln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8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</a:ln>
          <a:scene3d>
            <a:camera prst="orthographicFront"/>
            <a:lightRig rig="two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1" name="Forme libre 100"/>
          <p:cNvSpPr/>
          <p:nvPr/>
        </p:nvSpPr>
        <p:spPr>
          <a:xfrm>
            <a:off x="4237463" y="1828800"/>
            <a:ext cx="810322" cy="408878"/>
          </a:xfrm>
          <a:custGeom>
            <a:avLst/>
            <a:gdLst>
              <a:gd name="connsiteX0" fmla="*/ 0 w 810322"/>
              <a:gd name="connsiteY0" fmla="*/ 0 h 408878"/>
              <a:gd name="connsiteX1" fmla="*/ 14869 w 810322"/>
              <a:gd name="connsiteY1" fmla="*/ 29737 h 408878"/>
              <a:gd name="connsiteX2" fmla="*/ 44605 w 810322"/>
              <a:gd name="connsiteY2" fmla="*/ 74341 h 408878"/>
              <a:gd name="connsiteX3" fmla="*/ 52039 w 810322"/>
              <a:gd name="connsiteY3" fmla="*/ 96644 h 408878"/>
              <a:gd name="connsiteX4" fmla="*/ 66908 w 810322"/>
              <a:gd name="connsiteY4" fmla="*/ 118946 h 408878"/>
              <a:gd name="connsiteX5" fmla="*/ 81776 w 810322"/>
              <a:gd name="connsiteY5" fmla="*/ 163551 h 408878"/>
              <a:gd name="connsiteX6" fmla="*/ 111513 w 810322"/>
              <a:gd name="connsiteY6" fmla="*/ 193288 h 408878"/>
              <a:gd name="connsiteX7" fmla="*/ 141249 w 810322"/>
              <a:gd name="connsiteY7" fmla="*/ 223024 h 408878"/>
              <a:gd name="connsiteX8" fmla="*/ 178420 w 810322"/>
              <a:gd name="connsiteY8" fmla="*/ 252761 h 408878"/>
              <a:gd name="connsiteX9" fmla="*/ 200722 w 810322"/>
              <a:gd name="connsiteY9" fmla="*/ 267629 h 408878"/>
              <a:gd name="connsiteX10" fmla="*/ 215591 w 810322"/>
              <a:gd name="connsiteY10" fmla="*/ 282498 h 408878"/>
              <a:gd name="connsiteX11" fmla="*/ 260196 w 810322"/>
              <a:gd name="connsiteY11" fmla="*/ 297366 h 408878"/>
              <a:gd name="connsiteX12" fmla="*/ 282498 w 810322"/>
              <a:gd name="connsiteY12" fmla="*/ 312234 h 408878"/>
              <a:gd name="connsiteX13" fmla="*/ 304800 w 810322"/>
              <a:gd name="connsiteY13" fmla="*/ 319668 h 408878"/>
              <a:gd name="connsiteX14" fmla="*/ 364274 w 810322"/>
              <a:gd name="connsiteY14" fmla="*/ 334537 h 408878"/>
              <a:gd name="connsiteX15" fmla="*/ 394010 w 810322"/>
              <a:gd name="connsiteY15" fmla="*/ 341971 h 408878"/>
              <a:gd name="connsiteX16" fmla="*/ 446049 w 810322"/>
              <a:gd name="connsiteY16" fmla="*/ 356839 h 408878"/>
              <a:gd name="connsiteX17" fmla="*/ 512957 w 810322"/>
              <a:gd name="connsiteY17" fmla="*/ 379141 h 408878"/>
              <a:gd name="connsiteX18" fmla="*/ 557561 w 810322"/>
              <a:gd name="connsiteY18" fmla="*/ 394010 h 408878"/>
              <a:gd name="connsiteX19" fmla="*/ 579864 w 810322"/>
              <a:gd name="connsiteY19" fmla="*/ 401444 h 408878"/>
              <a:gd name="connsiteX20" fmla="*/ 676508 w 810322"/>
              <a:gd name="connsiteY20" fmla="*/ 408878 h 408878"/>
              <a:gd name="connsiteX21" fmla="*/ 810322 w 810322"/>
              <a:gd name="connsiteY21" fmla="*/ 401444 h 408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10322" h="408878">
                <a:moveTo>
                  <a:pt x="0" y="0"/>
                </a:moveTo>
                <a:cubicBezTo>
                  <a:pt x="4956" y="9912"/>
                  <a:pt x="9167" y="20234"/>
                  <a:pt x="14869" y="29737"/>
                </a:cubicBezTo>
                <a:cubicBezTo>
                  <a:pt x="24063" y="45060"/>
                  <a:pt x="44605" y="74341"/>
                  <a:pt x="44605" y="74341"/>
                </a:cubicBezTo>
                <a:cubicBezTo>
                  <a:pt x="47083" y="81775"/>
                  <a:pt x="48534" y="89635"/>
                  <a:pt x="52039" y="96644"/>
                </a:cubicBezTo>
                <a:cubicBezTo>
                  <a:pt x="56035" y="104635"/>
                  <a:pt x="63279" y="110781"/>
                  <a:pt x="66908" y="118946"/>
                </a:cubicBezTo>
                <a:cubicBezTo>
                  <a:pt x="73273" y="133268"/>
                  <a:pt x="70694" y="152469"/>
                  <a:pt x="81776" y="163551"/>
                </a:cubicBezTo>
                <a:lnTo>
                  <a:pt x="111513" y="193288"/>
                </a:lnTo>
                <a:cubicBezTo>
                  <a:pt x="127733" y="241948"/>
                  <a:pt x="105205" y="194188"/>
                  <a:pt x="141249" y="223024"/>
                </a:cubicBezTo>
                <a:cubicBezTo>
                  <a:pt x="189285" y="261454"/>
                  <a:pt x="122363" y="234076"/>
                  <a:pt x="178420" y="252761"/>
                </a:cubicBezTo>
                <a:cubicBezTo>
                  <a:pt x="185854" y="257717"/>
                  <a:pt x="193745" y="262048"/>
                  <a:pt x="200722" y="267629"/>
                </a:cubicBezTo>
                <a:cubicBezTo>
                  <a:pt x="206195" y="272008"/>
                  <a:pt x="209322" y="279363"/>
                  <a:pt x="215591" y="282498"/>
                </a:cubicBezTo>
                <a:cubicBezTo>
                  <a:pt x="229609" y="289507"/>
                  <a:pt x="260196" y="297366"/>
                  <a:pt x="260196" y="297366"/>
                </a:cubicBezTo>
                <a:cubicBezTo>
                  <a:pt x="267630" y="302322"/>
                  <a:pt x="274507" y="308238"/>
                  <a:pt x="282498" y="312234"/>
                </a:cubicBezTo>
                <a:cubicBezTo>
                  <a:pt x="289507" y="315738"/>
                  <a:pt x="297240" y="317606"/>
                  <a:pt x="304800" y="319668"/>
                </a:cubicBezTo>
                <a:cubicBezTo>
                  <a:pt x="324515" y="325045"/>
                  <a:pt x="344449" y="329581"/>
                  <a:pt x="364274" y="334537"/>
                </a:cubicBezTo>
                <a:cubicBezTo>
                  <a:pt x="374186" y="337015"/>
                  <a:pt x="384317" y="338740"/>
                  <a:pt x="394010" y="341971"/>
                </a:cubicBezTo>
                <a:cubicBezTo>
                  <a:pt x="468974" y="366958"/>
                  <a:pt x="352689" y="328831"/>
                  <a:pt x="446049" y="356839"/>
                </a:cubicBezTo>
                <a:cubicBezTo>
                  <a:pt x="468567" y="363594"/>
                  <a:pt x="490655" y="371707"/>
                  <a:pt x="512957" y="379141"/>
                </a:cubicBezTo>
                <a:lnTo>
                  <a:pt x="557561" y="394010"/>
                </a:lnTo>
                <a:cubicBezTo>
                  <a:pt x="564995" y="396488"/>
                  <a:pt x="572051" y="400843"/>
                  <a:pt x="579864" y="401444"/>
                </a:cubicBezTo>
                <a:lnTo>
                  <a:pt x="676508" y="408878"/>
                </a:lnTo>
                <a:cubicBezTo>
                  <a:pt x="785506" y="400494"/>
                  <a:pt x="740842" y="401444"/>
                  <a:pt x="810322" y="401444"/>
                </a:cubicBezTo>
              </a:path>
            </a:pathLst>
          </a:custGeom>
          <a:noFill/>
          <a:ln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8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</a:ln>
          <a:scene3d>
            <a:camera prst="orthographicFront"/>
            <a:lightRig rig="two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2" name="Forme libre 101"/>
          <p:cNvSpPr/>
          <p:nvPr/>
        </p:nvSpPr>
        <p:spPr>
          <a:xfrm>
            <a:off x="3865756" y="2289458"/>
            <a:ext cx="594732" cy="312493"/>
          </a:xfrm>
          <a:custGeom>
            <a:avLst/>
            <a:gdLst>
              <a:gd name="connsiteX0" fmla="*/ 0 w 594732"/>
              <a:gd name="connsiteY0" fmla="*/ 312493 h 312493"/>
              <a:gd name="connsiteX1" fmla="*/ 22303 w 594732"/>
              <a:gd name="connsiteY1" fmla="*/ 282757 h 312493"/>
              <a:gd name="connsiteX2" fmla="*/ 66907 w 594732"/>
              <a:gd name="connsiteY2" fmla="*/ 215849 h 312493"/>
              <a:gd name="connsiteX3" fmla="*/ 81776 w 594732"/>
              <a:gd name="connsiteY3" fmla="*/ 200981 h 312493"/>
              <a:gd name="connsiteX4" fmla="*/ 126381 w 594732"/>
              <a:gd name="connsiteY4" fmla="*/ 148942 h 312493"/>
              <a:gd name="connsiteX5" fmla="*/ 170985 w 594732"/>
              <a:gd name="connsiteY5" fmla="*/ 126640 h 312493"/>
              <a:gd name="connsiteX6" fmla="*/ 185854 w 594732"/>
              <a:gd name="connsiteY6" fmla="*/ 111771 h 312493"/>
              <a:gd name="connsiteX7" fmla="*/ 230459 w 594732"/>
              <a:gd name="connsiteY7" fmla="*/ 96903 h 312493"/>
              <a:gd name="connsiteX8" fmla="*/ 319668 w 594732"/>
              <a:gd name="connsiteY8" fmla="*/ 67166 h 312493"/>
              <a:gd name="connsiteX9" fmla="*/ 386576 w 594732"/>
              <a:gd name="connsiteY9" fmla="*/ 44864 h 312493"/>
              <a:gd name="connsiteX10" fmla="*/ 431181 w 594732"/>
              <a:gd name="connsiteY10" fmla="*/ 29996 h 312493"/>
              <a:gd name="connsiteX11" fmla="*/ 535259 w 594732"/>
              <a:gd name="connsiteY11" fmla="*/ 7693 h 312493"/>
              <a:gd name="connsiteX12" fmla="*/ 594732 w 594732"/>
              <a:gd name="connsiteY12" fmla="*/ 259 h 312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94732" h="312493">
                <a:moveTo>
                  <a:pt x="0" y="312493"/>
                </a:moveTo>
                <a:cubicBezTo>
                  <a:pt x="7434" y="302581"/>
                  <a:pt x="15250" y="292944"/>
                  <a:pt x="22303" y="282757"/>
                </a:cubicBezTo>
                <a:cubicBezTo>
                  <a:pt x="37560" y="260719"/>
                  <a:pt x="47953" y="234802"/>
                  <a:pt x="66907" y="215849"/>
                </a:cubicBezTo>
                <a:cubicBezTo>
                  <a:pt x="71863" y="210893"/>
                  <a:pt x="77397" y="206454"/>
                  <a:pt x="81776" y="200981"/>
                </a:cubicBezTo>
                <a:cubicBezTo>
                  <a:pt x="93884" y="185847"/>
                  <a:pt x="106858" y="155450"/>
                  <a:pt x="126381" y="148942"/>
                </a:cubicBezTo>
                <a:cubicBezTo>
                  <a:pt x="149936" y="141090"/>
                  <a:pt x="150398" y="143110"/>
                  <a:pt x="170985" y="126640"/>
                </a:cubicBezTo>
                <a:cubicBezTo>
                  <a:pt x="176458" y="122261"/>
                  <a:pt x="179585" y="114906"/>
                  <a:pt x="185854" y="111771"/>
                </a:cubicBezTo>
                <a:cubicBezTo>
                  <a:pt x="199872" y="104762"/>
                  <a:pt x="215591" y="101859"/>
                  <a:pt x="230459" y="96903"/>
                </a:cubicBezTo>
                <a:lnTo>
                  <a:pt x="319668" y="67166"/>
                </a:lnTo>
                <a:lnTo>
                  <a:pt x="386576" y="44864"/>
                </a:lnTo>
                <a:lnTo>
                  <a:pt x="431181" y="29996"/>
                </a:lnTo>
                <a:cubicBezTo>
                  <a:pt x="563791" y="-3158"/>
                  <a:pt x="427335" y="29278"/>
                  <a:pt x="535259" y="7693"/>
                </a:cubicBezTo>
                <a:cubicBezTo>
                  <a:pt x="584450" y="-2145"/>
                  <a:pt x="545233" y="259"/>
                  <a:pt x="594732" y="259"/>
                </a:cubicBezTo>
              </a:path>
            </a:pathLst>
          </a:custGeom>
          <a:noFill/>
          <a:ln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8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scene3d>
            <a:camera prst="orthographicFront"/>
            <a:lightRig rig="two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3" name="Forme libre 102"/>
          <p:cNvSpPr/>
          <p:nvPr/>
        </p:nvSpPr>
        <p:spPr>
          <a:xfrm>
            <a:off x="4415883" y="2252546"/>
            <a:ext cx="498088" cy="148683"/>
          </a:xfrm>
          <a:custGeom>
            <a:avLst/>
            <a:gdLst>
              <a:gd name="connsiteX0" fmla="*/ 0 w 498088"/>
              <a:gd name="connsiteY0" fmla="*/ 66908 h 148683"/>
              <a:gd name="connsiteX1" fmla="*/ 52039 w 498088"/>
              <a:gd name="connsiteY1" fmla="*/ 52039 h 148683"/>
              <a:gd name="connsiteX2" fmla="*/ 89210 w 498088"/>
              <a:gd name="connsiteY2" fmla="*/ 22303 h 148683"/>
              <a:gd name="connsiteX3" fmla="*/ 156117 w 498088"/>
              <a:gd name="connsiteY3" fmla="*/ 7434 h 148683"/>
              <a:gd name="connsiteX4" fmla="*/ 193288 w 498088"/>
              <a:gd name="connsiteY4" fmla="*/ 0 h 148683"/>
              <a:gd name="connsiteX5" fmla="*/ 423746 w 498088"/>
              <a:gd name="connsiteY5" fmla="*/ 7434 h 148683"/>
              <a:gd name="connsiteX6" fmla="*/ 446049 w 498088"/>
              <a:gd name="connsiteY6" fmla="*/ 14869 h 148683"/>
              <a:gd name="connsiteX7" fmla="*/ 460917 w 498088"/>
              <a:gd name="connsiteY7" fmla="*/ 37171 h 148683"/>
              <a:gd name="connsiteX8" fmla="*/ 483219 w 498088"/>
              <a:gd name="connsiteY8" fmla="*/ 104078 h 148683"/>
              <a:gd name="connsiteX9" fmla="*/ 490654 w 498088"/>
              <a:gd name="connsiteY9" fmla="*/ 126381 h 148683"/>
              <a:gd name="connsiteX10" fmla="*/ 498088 w 498088"/>
              <a:gd name="connsiteY10" fmla="*/ 148683 h 148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8088" h="148683">
                <a:moveTo>
                  <a:pt x="0" y="66908"/>
                </a:moveTo>
                <a:cubicBezTo>
                  <a:pt x="9535" y="64524"/>
                  <a:pt x="41369" y="57374"/>
                  <a:pt x="52039" y="52039"/>
                </a:cubicBezTo>
                <a:cubicBezTo>
                  <a:pt x="141328" y="7393"/>
                  <a:pt x="20048" y="63799"/>
                  <a:pt x="89210" y="22303"/>
                </a:cubicBezTo>
                <a:cubicBezTo>
                  <a:pt x="103457" y="13755"/>
                  <a:pt x="146785" y="9131"/>
                  <a:pt x="156117" y="7434"/>
                </a:cubicBezTo>
                <a:cubicBezTo>
                  <a:pt x="168549" y="5174"/>
                  <a:pt x="180898" y="2478"/>
                  <a:pt x="193288" y="0"/>
                </a:cubicBezTo>
                <a:cubicBezTo>
                  <a:pt x="270107" y="2478"/>
                  <a:pt x="347019" y="2920"/>
                  <a:pt x="423746" y="7434"/>
                </a:cubicBezTo>
                <a:cubicBezTo>
                  <a:pt x="431569" y="7894"/>
                  <a:pt x="439930" y="9974"/>
                  <a:pt x="446049" y="14869"/>
                </a:cubicBezTo>
                <a:cubicBezTo>
                  <a:pt x="453026" y="20450"/>
                  <a:pt x="455961" y="29737"/>
                  <a:pt x="460917" y="37171"/>
                </a:cubicBezTo>
                <a:lnTo>
                  <a:pt x="483219" y="104078"/>
                </a:lnTo>
                <a:lnTo>
                  <a:pt x="490654" y="126381"/>
                </a:lnTo>
                <a:lnTo>
                  <a:pt x="498088" y="148683"/>
                </a:lnTo>
              </a:path>
            </a:pathLst>
          </a:custGeom>
          <a:noFill/>
          <a:ln>
            <a:gradFill flip="none" rotWithShape="1">
              <a:gsLst>
                <a:gs pos="0">
                  <a:schemeClr val="bg2">
                    <a:lumMod val="10000"/>
                  </a:schemeClr>
                </a:gs>
                <a:gs pos="100000">
                  <a:schemeClr val="bg1">
                    <a:lumMod val="8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18900000" scaled="1"/>
              <a:tileRect/>
            </a:gradFill>
          </a:ln>
          <a:scene3d>
            <a:camera prst="orthographicFront"/>
            <a:lightRig rig="two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8" name="Forme libre 147"/>
          <p:cNvSpPr/>
          <p:nvPr/>
        </p:nvSpPr>
        <p:spPr>
          <a:xfrm>
            <a:off x="8374675" y="2844312"/>
            <a:ext cx="800108" cy="3305907"/>
          </a:xfrm>
          <a:custGeom>
            <a:avLst/>
            <a:gdLst>
              <a:gd name="connsiteX0" fmla="*/ 0 w 800108"/>
              <a:gd name="connsiteY0" fmla="*/ 0 h 3305907"/>
              <a:gd name="connsiteX1" fmla="*/ 17584 w 800108"/>
              <a:gd name="connsiteY1" fmla="*/ 30773 h 3305907"/>
              <a:gd name="connsiteX2" fmla="*/ 26377 w 800108"/>
              <a:gd name="connsiteY2" fmla="*/ 39565 h 3305907"/>
              <a:gd name="connsiteX3" fmla="*/ 30773 w 800108"/>
              <a:gd name="connsiteY3" fmla="*/ 52753 h 3305907"/>
              <a:gd name="connsiteX4" fmla="*/ 39565 w 800108"/>
              <a:gd name="connsiteY4" fmla="*/ 61546 h 3305907"/>
              <a:gd name="connsiteX5" fmla="*/ 57150 w 800108"/>
              <a:gd name="connsiteY5" fmla="*/ 83526 h 3305907"/>
              <a:gd name="connsiteX6" fmla="*/ 74734 w 800108"/>
              <a:gd name="connsiteY6" fmla="*/ 109903 h 3305907"/>
              <a:gd name="connsiteX7" fmla="*/ 87923 w 800108"/>
              <a:gd name="connsiteY7" fmla="*/ 131884 h 3305907"/>
              <a:gd name="connsiteX8" fmla="*/ 92319 w 800108"/>
              <a:gd name="connsiteY8" fmla="*/ 145073 h 3305907"/>
              <a:gd name="connsiteX9" fmla="*/ 101111 w 800108"/>
              <a:gd name="connsiteY9" fmla="*/ 158261 h 3305907"/>
              <a:gd name="connsiteX10" fmla="*/ 118696 w 800108"/>
              <a:gd name="connsiteY10" fmla="*/ 193430 h 3305907"/>
              <a:gd name="connsiteX11" fmla="*/ 167053 w 800108"/>
              <a:gd name="connsiteY11" fmla="*/ 338503 h 3305907"/>
              <a:gd name="connsiteX12" fmla="*/ 180242 w 800108"/>
              <a:gd name="connsiteY12" fmla="*/ 378069 h 3305907"/>
              <a:gd name="connsiteX13" fmla="*/ 184638 w 800108"/>
              <a:gd name="connsiteY13" fmla="*/ 391257 h 3305907"/>
              <a:gd name="connsiteX14" fmla="*/ 189034 w 800108"/>
              <a:gd name="connsiteY14" fmla="*/ 404446 h 3305907"/>
              <a:gd name="connsiteX15" fmla="*/ 197827 w 800108"/>
              <a:gd name="connsiteY15" fmla="*/ 417634 h 3305907"/>
              <a:gd name="connsiteX16" fmla="*/ 232996 w 800108"/>
              <a:gd name="connsiteY16" fmla="*/ 523142 h 3305907"/>
              <a:gd name="connsiteX17" fmla="*/ 241788 w 800108"/>
              <a:gd name="connsiteY17" fmla="*/ 549519 h 3305907"/>
              <a:gd name="connsiteX18" fmla="*/ 246184 w 800108"/>
              <a:gd name="connsiteY18" fmla="*/ 562707 h 3305907"/>
              <a:gd name="connsiteX19" fmla="*/ 254977 w 800108"/>
              <a:gd name="connsiteY19" fmla="*/ 571500 h 3305907"/>
              <a:gd name="connsiteX20" fmla="*/ 263769 w 800108"/>
              <a:gd name="connsiteY20" fmla="*/ 602273 h 3305907"/>
              <a:gd name="connsiteX21" fmla="*/ 272561 w 800108"/>
              <a:gd name="connsiteY21" fmla="*/ 628650 h 3305907"/>
              <a:gd name="connsiteX22" fmla="*/ 285750 w 800108"/>
              <a:gd name="connsiteY22" fmla="*/ 668215 h 3305907"/>
              <a:gd name="connsiteX23" fmla="*/ 294542 w 800108"/>
              <a:gd name="connsiteY23" fmla="*/ 694592 h 3305907"/>
              <a:gd name="connsiteX24" fmla="*/ 298938 w 800108"/>
              <a:gd name="connsiteY24" fmla="*/ 712176 h 3305907"/>
              <a:gd name="connsiteX25" fmla="*/ 307730 w 800108"/>
              <a:gd name="connsiteY25" fmla="*/ 738553 h 3305907"/>
              <a:gd name="connsiteX26" fmla="*/ 312127 w 800108"/>
              <a:gd name="connsiteY26" fmla="*/ 751742 h 3305907"/>
              <a:gd name="connsiteX27" fmla="*/ 316523 w 800108"/>
              <a:gd name="connsiteY27" fmla="*/ 769326 h 3305907"/>
              <a:gd name="connsiteX28" fmla="*/ 329711 w 800108"/>
              <a:gd name="connsiteY28" fmla="*/ 808892 h 3305907"/>
              <a:gd name="connsiteX29" fmla="*/ 334107 w 800108"/>
              <a:gd name="connsiteY29" fmla="*/ 822080 h 3305907"/>
              <a:gd name="connsiteX30" fmla="*/ 338503 w 800108"/>
              <a:gd name="connsiteY30" fmla="*/ 835269 h 3305907"/>
              <a:gd name="connsiteX31" fmla="*/ 347296 w 800108"/>
              <a:gd name="connsiteY31" fmla="*/ 848457 h 3305907"/>
              <a:gd name="connsiteX32" fmla="*/ 373673 w 800108"/>
              <a:gd name="connsiteY32" fmla="*/ 927588 h 3305907"/>
              <a:gd name="connsiteX33" fmla="*/ 382465 w 800108"/>
              <a:gd name="connsiteY33" fmla="*/ 953965 h 3305907"/>
              <a:gd name="connsiteX34" fmla="*/ 386861 w 800108"/>
              <a:gd name="connsiteY34" fmla="*/ 967153 h 3305907"/>
              <a:gd name="connsiteX35" fmla="*/ 395653 w 800108"/>
              <a:gd name="connsiteY35" fmla="*/ 1006719 h 3305907"/>
              <a:gd name="connsiteX36" fmla="*/ 400050 w 800108"/>
              <a:gd name="connsiteY36" fmla="*/ 1019907 h 3305907"/>
              <a:gd name="connsiteX37" fmla="*/ 408842 w 800108"/>
              <a:gd name="connsiteY37" fmla="*/ 1063869 h 3305907"/>
              <a:gd name="connsiteX38" fmla="*/ 417634 w 800108"/>
              <a:gd name="connsiteY38" fmla="*/ 1107830 h 3305907"/>
              <a:gd name="connsiteX39" fmla="*/ 422030 w 800108"/>
              <a:gd name="connsiteY39" fmla="*/ 1125415 h 3305907"/>
              <a:gd name="connsiteX40" fmla="*/ 435219 w 800108"/>
              <a:gd name="connsiteY40" fmla="*/ 1182565 h 3305907"/>
              <a:gd name="connsiteX41" fmla="*/ 444011 w 800108"/>
              <a:gd name="connsiteY41" fmla="*/ 1208942 h 3305907"/>
              <a:gd name="connsiteX42" fmla="*/ 448407 w 800108"/>
              <a:gd name="connsiteY42" fmla="*/ 1226526 h 3305907"/>
              <a:gd name="connsiteX43" fmla="*/ 457200 w 800108"/>
              <a:gd name="connsiteY43" fmla="*/ 1252903 h 3305907"/>
              <a:gd name="connsiteX44" fmla="*/ 465992 w 800108"/>
              <a:gd name="connsiteY44" fmla="*/ 1279280 h 3305907"/>
              <a:gd name="connsiteX45" fmla="*/ 474784 w 800108"/>
              <a:gd name="connsiteY45" fmla="*/ 1305657 h 3305907"/>
              <a:gd name="connsiteX46" fmla="*/ 479180 w 800108"/>
              <a:gd name="connsiteY46" fmla="*/ 1318846 h 3305907"/>
              <a:gd name="connsiteX47" fmla="*/ 487973 w 800108"/>
              <a:gd name="connsiteY47" fmla="*/ 1327638 h 3305907"/>
              <a:gd name="connsiteX48" fmla="*/ 518746 w 800108"/>
              <a:gd name="connsiteY48" fmla="*/ 1419957 h 3305907"/>
              <a:gd name="connsiteX49" fmla="*/ 527538 w 800108"/>
              <a:gd name="connsiteY49" fmla="*/ 1446334 h 3305907"/>
              <a:gd name="connsiteX50" fmla="*/ 531934 w 800108"/>
              <a:gd name="connsiteY50" fmla="*/ 1459523 h 3305907"/>
              <a:gd name="connsiteX51" fmla="*/ 545123 w 800108"/>
              <a:gd name="connsiteY51" fmla="*/ 1516673 h 3305907"/>
              <a:gd name="connsiteX52" fmla="*/ 553915 w 800108"/>
              <a:gd name="connsiteY52" fmla="*/ 1543050 h 3305907"/>
              <a:gd name="connsiteX53" fmla="*/ 558311 w 800108"/>
              <a:gd name="connsiteY53" fmla="*/ 1560634 h 3305907"/>
              <a:gd name="connsiteX54" fmla="*/ 567103 w 800108"/>
              <a:gd name="connsiteY54" fmla="*/ 1587011 h 3305907"/>
              <a:gd name="connsiteX55" fmla="*/ 575896 w 800108"/>
              <a:gd name="connsiteY55" fmla="*/ 1626576 h 3305907"/>
              <a:gd name="connsiteX56" fmla="*/ 580292 w 800108"/>
              <a:gd name="connsiteY56" fmla="*/ 1644161 h 3305907"/>
              <a:gd name="connsiteX57" fmla="*/ 584688 w 800108"/>
              <a:gd name="connsiteY57" fmla="*/ 1666142 h 3305907"/>
              <a:gd name="connsiteX58" fmla="*/ 589084 w 800108"/>
              <a:gd name="connsiteY58" fmla="*/ 1683726 h 3305907"/>
              <a:gd name="connsiteX59" fmla="*/ 593480 w 800108"/>
              <a:gd name="connsiteY59" fmla="*/ 1710103 h 3305907"/>
              <a:gd name="connsiteX60" fmla="*/ 602273 w 800108"/>
              <a:gd name="connsiteY60" fmla="*/ 1745273 h 3305907"/>
              <a:gd name="connsiteX61" fmla="*/ 611065 w 800108"/>
              <a:gd name="connsiteY61" fmla="*/ 1798026 h 3305907"/>
              <a:gd name="connsiteX62" fmla="*/ 615461 w 800108"/>
              <a:gd name="connsiteY62" fmla="*/ 1833196 h 3305907"/>
              <a:gd name="connsiteX63" fmla="*/ 624253 w 800108"/>
              <a:gd name="connsiteY63" fmla="*/ 1877157 h 3305907"/>
              <a:gd name="connsiteX64" fmla="*/ 637442 w 800108"/>
              <a:gd name="connsiteY64" fmla="*/ 1947496 h 3305907"/>
              <a:gd name="connsiteX65" fmla="*/ 650630 w 800108"/>
              <a:gd name="connsiteY65" fmla="*/ 2088173 h 3305907"/>
              <a:gd name="connsiteX66" fmla="*/ 655027 w 800108"/>
              <a:gd name="connsiteY66" fmla="*/ 2136530 h 3305907"/>
              <a:gd name="connsiteX67" fmla="*/ 659423 w 800108"/>
              <a:gd name="connsiteY67" fmla="*/ 2220057 h 3305907"/>
              <a:gd name="connsiteX68" fmla="*/ 668215 w 800108"/>
              <a:gd name="connsiteY68" fmla="*/ 2404696 h 3305907"/>
              <a:gd name="connsiteX69" fmla="*/ 677007 w 800108"/>
              <a:gd name="connsiteY69" fmla="*/ 2422280 h 3305907"/>
              <a:gd name="connsiteX70" fmla="*/ 672611 w 800108"/>
              <a:gd name="connsiteY70" fmla="*/ 2435469 h 3305907"/>
              <a:gd name="connsiteX71" fmla="*/ 668215 w 800108"/>
              <a:gd name="connsiteY71" fmla="*/ 2453053 h 3305907"/>
              <a:gd name="connsiteX72" fmla="*/ 672611 w 800108"/>
              <a:gd name="connsiteY72" fmla="*/ 2571750 h 3305907"/>
              <a:gd name="connsiteX73" fmla="*/ 677007 w 800108"/>
              <a:gd name="connsiteY73" fmla="*/ 2589334 h 3305907"/>
              <a:gd name="connsiteX74" fmla="*/ 681403 w 800108"/>
              <a:gd name="connsiteY74" fmla="*/ 2615711 h 3305907"/>
              <a:gd name="connsiteX75" fmla="*/ 690196 w 800108"/>
              <a:gd name="connsiteY75" fmla="*/ 2686050 h 3305907"/>
              <a:gd name="connsiteX76" fmla="*/ 698988 w 800108"/>
              <a:gd name="connsiteY76" fmla="*/ 2730011 h 3305907"/>
              <a:gd name="connsiteX77" fmla="*/ 703384 w 800108"/>
              <a:gd name="connsiteY77" fmla="*/ 2751992 h 3305907"/>
              <a:gd name="connsiteX78" fmla="*/ 707780 w 800108"/>
              <a:gd name="connsiteY78" fmla="*/ 2782765 h 3305907"/>
              <a:gd name="connsiteX79" fmla="*/ 712177 w 800108"/>
              <a:gd name="connsiteY79" fmla="*/ 2804746 h 3305907"/>
              <a:gd name="connsiteX80" fmla="*/ 720969 w 800108"/>
              <a:gd name="connsiteY80" fmla="*/ 2857500 h 3305907"/>
              <a:gd name="connsiteX81" fmla="*/ 729761 w 800108"/>
              <a:gd name="connsiteY81" fmla="*/ 2897065 h 3305907"/>
              <a:gd name="connsiteX82" fmla="*/ 734157 w 800108"/>
              <a:gd name="connsiteY82" fmla="*/ 2914650 h 3305907"/>
              <a:gd name="connsiteX83" fmla="*/ 738553 w 800108"/>
              <a:gd name="connsiteY83" fmla="*/ 2941026 h 3305907"/>
              <a:gd name="connsiteX84" fmla="*/ 756138 w 800108"/>
              <a:gd name="connsiteY84" fmla="*/ 3033346 h 3305907"/>
              <a:gd name="connsiteX85" fmla="*/ 764930 w 800108"/>
              <a:gd name="connsiteY85" fmla="*/ 3094892 h 3305907"/>
              <a:gd name="connsiteX86" fmla="*/ 773723 w 800108"/>
              <a:gd name="connsiteY86" fmla="*/ 3130061 h 3305907"/>
              <a:gd name="connsiteX87" fmla="*/ 782515 w 800108"/>
              <a:gd name="connsiteY87" fmla="*/ 3178419 h 3305907"/>
              <a:gd name="connsiteX88" fmla="*/ 786911 w 800108"/>
              <a:gd name="connsiteY88" fmla="*/ 3196003 h 3305907"/>
              <a:gd name="connsiteX89" fmla="*/ 795703 w 800108"/>
              <a:gd name="connsiteY89" fmla="*/ 3266342 h 3305907"/>
              <a:gd name="connsiteX90" fmla="*/ 800100 w 800108"/>
              <a:gd name="connsiteY90" fmla="*/ 3305907 h 3305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800108" h="3305907">
                <a:moveTo>
                  <a:pt x="0" y="0"/>
                </a:moveTo>
                <a:cubicBezTo>
                  <a:pt x="6015" y="12030"/>
                  <a:pt x="9301" y="20420"/>
                  <a:pt x="17584" y="30773"/>
                </a:cubicBezTo>
                <a:cubicBezTo>
                  <a:pt x="20173" y="34010"/>
                  <a:pt x="23446" y="36634"/>
                  <a:pt x="26377" y="39565"/>
                </a:cubicBezTo>
                <a:cubicBezTo>
                  <a:pt x="27842" y="43961"/>
                  <a:pt x="28389" y="48780"/>
                  <a:pt x="30773" y="52753"/>
                </a:cubicBezTo>
                <a:cubicBezTo>
                  <a:pt x="32905" y="56307"/>
                  <a:pt x="36976" y="58309"/>
                  <a:pt x="39565" y="61546"/>
                </a:cubicBezTo>
                <a:cubicBezTo>
                  <a:pt x="61737" y="89262"/>
                  <a:pt x="35928" y="62306"/>
                  <a:pt x="57150" y="83526"/>
                </a:cubicBezTo>
                <a:cubicBezTo>
                  <a:pt x="67603" y="114887"/>
                  <a:pt x="52781" y="76972"/>
                  <a:pt x="74734" y="109903"/>
                </a:cubicBezTo>
                <a:cubicBezTo>
                  <a:pt x="97557" y="144138"/>
                  <a:pt x="60544" y="104508"/>
                  <a:pt x="87923" y="131884"/>
                </a:cubicBezTo>
                <a:cubicBezTo>
                  <a:pt x="89388" y="136280"/>
                  <a:pt x="90247" y="140928"/>
                  <a:pt x="92319" y="145073"/>
                </a:cubicBezTo>
                <a:cubicBezTo>
                  <a:pt x="94682" y="149799"/>
                  <a:pt x="98965" y="153433"/>
                  <a:pt x="101111" y="158261"/>
                </a:cubicBezTo>
                <a:cubicBezTo>
                  <a:pt x="117275" y="194631"/>
                  <a:pt x="100639" y="175375"/>
                  <a:pt x="118696" y="193430"/>
                </a:cubicBezTo>
                <a:lnTo>
                  <a:pt x="167053" y="338503"/>
                </a:lnTo>
                <a:lnTo>
                  <a:pt x="180242" y="378069"/>
                </a:lnTo>
                <a:lnTo>
                  <a:pt x="184638" y="391257"/>
                </a:lnTo>
                <a:cubicBezTo>
                  <a:pt x="186103" y="395653"/>
                  <a:pt x="186463" y="400590"/>
                  <a:pt x="189034" y="404446"/>
                </a:cubicBezTo>
                <a:lnTo>
                  <a:pt x="197827" y="417634"/>
                </a:lnTo>
                <a:lnTo>
                  <a:pt x="232996" y="523142"/>
                </a:lnTo>
                <a:lnTo>
                  <a:pt x="241788" y="549519"/>
                </a:lnTo>
                <a:cubicBezTo>
                  <a:pt x="243253" y="553915"/>
                  <a:pt x="242907" y="559430"/>
                  <a:pt x="246184" y="562707"/>
                </a:cubicBezTo>
                <a:lnTo>
                  <a:pt x="254977" y="571500"/>
                </a:lnTo>
                <a:cubicBezTo>
                  <a:pt x="269747" y="615811"/>
                  <a:pt x="247213" y="547085"/>
                  <a:pt x="263769" y="602273"/>
                </a:cubicBezTo>
                <a:cubicBezTo>
                  <a:pt x="266432" y="611150"/>
                  <a:pt x="269630" y="619858"/>
                  <a:pt x="272561" y="628650"/>
                </a:cubicBezTo>
                <a:lnTo>
                  <a:pt x="285750" y="668215"/>
                </a:lnTo>
                <a:lnTo>
                  <a:pt x="294542" y="694592"/>
                </a:lnTo>
                <a:cubicBezTo>
                  <a:pt x="296007" y="700453"/>
                  <a:pt x="297202" y="706389"/>
                  <a:pt x="298938" y="712176"/>
                </a:cubicBezTo>
                <a:cubicBezTo>
                  <a:pt x="301601" y="721053"/>
                  <a:pt x="304799" y="729761"/>
                  <a:pt x="307730" y="738553"/>
                </a:cubicBezTo>
                <a:cubicBezTo>
                  <a:pt x="309196" y="742949"/>
                  <a:pt x="311003" y="747246"/>
                  <a:pt x="312127" y="751742"/>
                </a:cubicBezTo>
                <a:cubicBezTo>
                  <a:pt x="313592" y="757603"/>
                  <a:pt x="314787" y="763539"/>
                  <a:pt x="316523" y="769326"/>
                </a:cubicBezTo>
                <a:cubicBezTo>
                  <a:pt x="320518" y="782642"/>
                  <a:pt x="325315" y="795703"/>
                  <a:pt x="329711" y="808892"/>
                </a:cubicBezTo>
                <a:lnTo>
                  <a:pt x="334107" y="822080"/>
                </a:lnTo>
                <a:cubicBezTo>
                  <a:pt x="335572" y="826476"/>
                  <a:pt x="335932" y="831413"/>
                  <a:pt x="338503" y="835269"/>
                </a:cubicBezTo>
                <a:lnTo>
                  <a:pt x="347296" y="848457"/>
                </a:lnTo>
                <a:lnTo>
                  <a:pt x="373673" y="927588"/>
                </a:lnTo>
                <a:lnTo>
                  <a:pt x="382465" y="953965"/>
                </a:lnTo>
                <a:cubicBezTo>
                  <a:pt x="383930" y="958361"/>
                  <a:pt x="385952" y="962609"/>
                  <a:pt x="386861" y="967153"/>
                </a:cubicBezTo>
                <a:cubicBezTo>
                  <a:pt x="389881" y="982254"/>
                  <a:pt x="391516" y="992239"/>
                  <a:pt x="395653" y="1006719"/>
                </a:cubicBezTo>
                <a:cubicBezTo>
                  <a:pt x="396926" y="1011175"/>
                  <a:pt x="399008" y="1015392"/>
                  <a:pt x="400050" y="1019907"/>
                </a:cubicBezTo>
                <a:cubicBezTo>
                  <a:pt x="403410" y="1034468"/>
                  <a:pt x="405911" y="1049215"/>
                  <a:pt x="408842" y="1063869"/>
                </a:cubicBezTo>
                <a:lnTo>
                  <a:pt x="417634" y="1107830"/>
                </a:lnTo>
                <a:cubicBezTo>
                  <a:pt x="419099" y="1113692"/>
                  <a:pt x="420719" y="1119517"/>
                  <a:pt x="422030" y="1125415"/>
                </a:cubicBezTo>
                <a:cubicBezTo>
                  <a:pt x="426678" y="1146330"/>
                  <a:pt x="428042" y="1161033"/>
                  <a:pt x="435219" y="1182565"/>
                </a:cubicBezTo>
                <a:cubicBezTo>
                  <a:pt x="438150" y="1191357"/>
                  <a:pt x="441763" y="1199951"/>
                  <a:pt x="444011" y="1208942"/>
                </a:cubicBezTo>
                <a:cubicBezTo>
                  <a:pt x="445476" y="1214803"/>
                  <a:pt x="446671" y="1220739"/>
                  <a:pt x="448407" y="1226526"/>
                </a:cubicBezTo>
                <a:cubicBezTo>
                  <a:pt x="451070" y="1235403"/>
                  <a:pt x="454269" y="1244111"/>
                  <a:pt x="457200" y="1252903"/>
                </a:cubicBezTo>
                <a:lnTo>
                  <a:pt x="465992" y="1279280"/>
                </a:lnTo>
                <a:lnTo>
                  <a:pt x="474784" y="1305657"/>
                </a:lnTo>
                <a:cubicBezTo>
                  <a:pt x="476249" y="1310053"/>
                  <a:pt x="475903" y="1315569"/>
                  <a:pt x="479180" y="1318846"/>
                </a:cubicBezTo>
                <a:lnTo>
                  <a:pt x="487973" y="1327638"/>
                </a:lnTo>
                <a:lnTo>
                  <a:pt x="518746" y="1419957"/>
                </a:lnTo>
                <a:lnTo>
                  <a:pt x="527538" y="1446334"/>
                </a:lnTo>
                <a:cubicBezTo>
                  <a:pt x="529003" y="1450730"/>
                  <a:pt x="531025" y="1454979"/>
                  <a:pt x="531934" y="1459523"/>
                </a:cubicBezTo>
                <a:cubicBezTo>
                  <a:pt x="535422" y="1476964"/>
                  <a:pt x="539819" y="1500760"/>
                  <a:pt x="545123" y="1516673"/>
                </a:cubicBezTo>
                <a:cubicBezTo>
                  <a:pt x="548054" y="1525465"/>
                  <a:pt x="551667" y="1534059"/>
                  <a:pt x="553915" y="1543050"/>
                </a:cubicBezTo>
                <a:cubicBezTo>
                  <a:pt x="555380" y="1548911"/>
                  <a:pt x="556575" y="1554847"/>
                  <a:pt x="558311" y="1560634"/>
                </a:cubicBezTo>
                <a:cubicBezTo>
                  <a:pt x="560974" y="1569511"/>
                  <a:pt x="564855" y="1578020"/>
                  <a:pt x="567103" y="1587011"/>
                </a:cubicBezTo>
                <a:cubicBezTo>
                  <a:pt x="577817" y="1629861"/>
                  <a:pt x="564744" y="1576392"/>
                  <a:pt x="575896" y="1626576"/>
                </a:cubicBezTo>
                <a:cubicBezTo>
                  <a:pt x="577207" y="1632474"/>
                  <a:pt x="578981" y="1638263"/>
                  <a:pt x="580292" y="1644161"/>
                </a:cubicBezTo>
                <a:cubicBezTo>
                  <a:pt x="581913" y="1651455"/>
                  <a:pt x="583067" y="1658848"/>
                  <a:pt x="584688" y="1666142"/>
                </a:cubicBezTo>
                <a:cubicBezTo>
                  <a:pt x="585999" y="1672040"/>
                  <a:pt x="587899" y="1677802"/>
                  <a:pt x="589084" y="1683726"/>
                </a:cubicBezTo>
                <a:cubicBezTo>
                  <a:pt x="590832" y="1692467"/>
                  <a:pt x="591612" y="1701387"/>
                  <a:pt x="593480" y="1710103"/>
                </a:cubicBezTo>
                <a:cubicBezTo>
                  <a:pt x="596012" y="1721919"/>
                  <a:pt x="599903" y="1733423"/>
                  <a:pt x="602273" y="1745273"/>
                </a:cubicBezTo>
                <a:cubicBezTo>
                  <a:pt x="607915" y="1773481"/>
                  <a:pt x="606703" y="1765309"/>
                  <a:pt x="611065" y="1798026"/>
                </a:cubicBezTo>
                <a:cubicBezTo>
                  <a:pt x="612626" y="1809737"/>
                  <a:pt x="613519" y="1821542"/>
                  <a:pt x="615461" y="1833196"/>
                </a:cubicBezTo>
                <a:cubicBezTo>
                  <a:pt x="617918" y="1847937"/>
                  <a:pt x="621796" y="1862417"/>
                  <a:pt x="624253" y="1877157"/>
                </a:cubicBezTo>
                <a:cubicBezTo>
                  <a:pt x="634039" y="1935871"/>
                  <a:pt x="628722" y="1912616"/>
                  <a:pt x="637442" y="1947496"/>
                </a:cubicBezTo>
                <a:cubicBezTo>
                  <a:pt x="652077" y="2086532"/>
                  <a:pt x="641464" y="1978194"/>
                  <a:pt x="650630" y="2088173"/>
                </a:cubicBezTo>
                <a:cubicBezTo>
                  <a:pt x="651974" y="2104303"/>
                  <a:pt x="653950" y="2120380"/>
                  <a:pt x="655027" y="2136530"/>
                </a:cubicBezTo>
                <a:cubicBezTo>
                  <a:pt x="656882" y="2164349"/>
                  <a:pt x="657832" y="2192222"/>
                  <a:pt x="659423" y="2220057"/>
                </a:cubicBezTo>
                <a:cubicBezTo>
                  <a:pt x="667393" y="2359532"/>
                  <a:pt x="660976" y="2216474"/>
                  <a:pt x="668215" y="2404696"/>
                </a:cubicBezTo>
                <a:cubicBezTo>
                  <a:pt x="656492" y="2439865"/>
                  <a:pt x="665285" y="2398834"/>
                  <a:pt x="677007" y="2422280"/>
                </a:cubicBezTo>
                <a:cubicBezTo>
                  <a:pt x="679079" y="2426425"/>
                  <a:pt x="673884" y="2431013"/>
                  <a:pt x="672611" y="2435469"/>
                </a:cubicBezTo>
                <a:cubicBezTo>
                  <a:pt x="670951" y="2441278"/>
                  <a:pt x="669680" y="2447192"/>
                  <a:pt x="668215" y="2453053"/>
                </a:cubicBezTo>
                <a:cubicBezTo>
                  <a:pt x="669680" y="2492619"/>
                  <a:pt x="670062" y="2532239"/>
                  <a:pt x="672611" y="2571750"/>
                </a:cubicBezTo>
                <a:cubicBezTo>
                  <a:pt x="673000" y="2577779"/>
                  <a:pt x="675822" y="2583410"/>
                  <a:pt x="677007" y="2589334"/>
                </a:cubicBezTo>
                <a:cubicBezTo>
                  <a:pt x="678755" y="2598075"/>
                  <a:pt x="680199" y="2606879"/>
                  <a:pt x="681403" y="2615711"/>
                </a:cubicBezTo>
                <a:cubicBezTo>
                  <a:pt x="684596" y="2639123"/>
                  <a:pt x="684465" y="2663127"/>
                  <a:pt x="690196" y="2686050"/>
                </a:cubicBezTo>
                <a:cubicBezTo>
                  <a:pt x="697971" y="2717151"/>
                  <a:pt x="691803" y="2690490"/>
                  <a:pt x="698988" y="2730011"/>
                </a:cubicBezTo>
                <a:cubicBezTo>
                  <a:pt x="700325" y="2737363"/>
                  <a:pt x="702156" y="2744622"/>
                  <a:pt x="703384" y="2751992"/>
                </a:cubicBezTo>
                <a:cubicBezTo>
                  <a:pt x="705087" y="2762213"/>
                  <a:pt x="706076" y="2772544"/>
                  <a:pt x="707780" y="2782765"/>
                </a:cubicBezTo>
                <a:cubicBezTo>
                  <a:pt x="709009" y="2790135"/>
                  <a:pt x="710878" y="2797388"/>
                  <a:pt x="712177" y="2804746"/>
                </a:cubicBezTo>
                <a:cubicBezTo>
                  <a:pt x="715275" y="2822302"/>
                  <a:pt x="716645" y="2840205"/>
                  <a:pt x="720969" y="2857500"/>
                </a:cubicBezTo>
                <a:cubicBezTo>
                  <a:pt x="731688" y="2900375"/>
                  <a:pt x="718602" y="2846846"/>
                  <a:pt x="729761" y="2897065"/>
                </a:cubicBezTo>
                <a:cubicBezTo>
                  <a:pt x="731072" y="2902963"/>
                  <a:pt x="732972" y="2908725"/>
                  <a:pt x="734157" y="2914650"/>
                </a:cubicBezTo>
                <a:cubicBezTo>
                  <a:pt x="735905" y="2923390"/>
                  <a:pt x="736910" y="2932265"/>
                  <a:pt x="738553" y="2941026"/>
                </a:cubicBezTo>
                <a:cubicBezTo>
                  <a:pt x="744323" y="2971800"/>
                  <a:pt x="751706" y="3002322"/>
                  <a:pt x="756138" y="3033346"/>
                </a:cubicBezTo>
                <a:cubicBezTo>
                  <a:pt x="759196" y="3054752"/>
                  <a:pt x="760436" y="3073919"/>
                  <a:pt x="764930" y="3094892"/>
                </a:cubicBezTo>
                <a:cubicBezTo>
                  <a:pt x="767462" y="3106708"/>
                  <a:pt x="771737" y="3118142"/>
                  <a:pt x="773723" y="3130061"/>
                </a:cubicBezTo>
                <a:cubicBezTo>
                  <a:pt x="776904" y="3149147"/>
                  <a:pt x="778419" y="3159988"/>
                  <a:pt x="782515" y="3178419"/>
                </a:cubicBezTo>
                <a:cubicBezTo>
                  <a:pt x="783826" y="3184317"/>
                  <a:pt x="785726" y="3190079"/>
                  <a:pt x="786911" y="3196003"/>
                </a:cubicBezTo>
                <a:cubicBezTo>
                  <a:pt x="793151" y="3227205"/>
                  <a:pt x="791373" y="3229539"/>
                  <a:pt x="795703" y="3266342"/>
                </a:cubicBezTo>
                <a:cubicBezTo>
                  <a:pt x="800515" y="3307237"/>
                  <a:pt x="800100" y="3284711"/>
                  <a:pt x="800100" y="3305907"/>
                </a:cubicBezTo>
              </a:path>
            </a:pathLst>
          </a:custGeom>
          <a:noFill/>
          <a:ln w="127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85000"/>
                  </a:schemeClr>
                </a:gs>
                <a:gs pos="49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</a:ln>
          <a:effectLst>
            <a:glow>
              <a:schemeClr val="accent4">
                <a:lumMod val="60000"/>
                <a:lumOff val="40000"/>
              </a:schemeClr>
            </a:glow>
            <a:reflection endPos="0" dist="50800" dir="5400000" sy="-100000" algn="bl" rotWithShape="0"/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9" name="Ellipse 148"/>
          <p:cNvSpPr/>
          <p:nvPr/>
        </p:nvSpPr>
        <p:spPr>
          <a:xfrm>
            <a:off x="4963463" y="1834416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0" name="Ellipse 149"/>
          <p:cNvSpPr/>
          <p:nvPr/>
        </p:nvSpPr>
        <p:spPr>
          <a:xfrm>
            <a:off x="4945463" y="196601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1" name="Ellipse 150"/>
          <p:cNvSpPr/>
          <p:nvPr/>
        </p:nvSpPr>
        <p:spPr>
          <a:xfrm>
            <a:off x="4922652" y="1697202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2" name="Ellipse 151"/>
          <p:cNvSpPr/>
          <p:nvPr/>
        </p:nvSpPr>
        <p:spPr>
          <a:xfrm>
            <a:off x="4862007" y="1891723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3" name="Ellipse 152"/>
          <p:cNvSpPr/>
          <p:nvPr/>
        </p:nvSpPr>
        <p:spPr>
          <a:xfrm>
            <a:off x="4863472" y="2078881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4" name="Ellipse 153"/>
          <p:cNvSpPr/>
          <p:nvPr/>
        </p:nvSpPr>
        <p:spPr>
          <a:xfrm>
            <a:off x="4773230" y="1989136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5" name="Ellipse 154"/>
          <p:cNvSpPr/>
          <p:nvPr/>
        </p:nvSpPr>
        <p:spPr>
          <a:xfrm>
            <a:off x="4739992" y="2133227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6" name="Ellipse 155"/>
          <p:cNvSpPr/>
          <p:nvPr/>
        </p:nvSpPr>
        <p:spPr>
          <a:xfrm>
            <a:off x="4714732" y="2284568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7" name="Ellipse 156"/>
          <p:cNvSpPr/>
          <p:nvPr/>
        </p:nvSpPr>
        <p:spPr>
          <a:xfrm>
            <a:off x="4736025" y="240813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8" name="Ellipse 157"/>
          <p:cNvSpPr/>
          <p:nvPr/>
        </p:nvSpPr>
        <p:spPr>
          <a:xfrm>
            <a:off x="4574100" y="2308578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9" name="Ellipse 158"/>
          <p:cNvSpPr/>
          <p:nvPr/>
        </p:nvSpPr>
        <p:spPr>
          <a:xfrm>
            <a:off x="4646927" y="2525175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0" name="Ellipse 159"/>
          <p:cNvSpPr/>
          <p:nvPr/>
        </p:nvSpPr>
        <p:spPr>
          <a:xfrm>
            <a:off x="4412957" y="2347530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1" name="Ellipse 160"/>
          <p:cNvSpPr/>
          <p:nvPr/>
        </p:nvSpPr>
        <p:spPr>
          <a:xfrm>
            <a:off x="3631200" y="2207085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2" name="Ellipse 161"/>
          <p:cNvSpPr/>
          <p:nvPr/>
        </p:nvSpPr>
        <p:spPr>
          <a:xfrm>
            <a:off x="4532640" y="2481063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3" name="Ellipse 162"/>
          <p:cNvSpPr/>
          <p:nvPr/>
        </p:nvSpPr>
        <p:spPr>
          <a:xfrm>
            <a:off x="4541757" y="2603033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4" name="Ellipse 163"/>
          <p:cNvSpPr/>
          <p:nvPr/>
        </p:nvSpPr>
        <p:spPr>
          <a:xfrm>
            <a:off x="4394957" y="2450562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5" name="Ellipse 164"/>
          <p:cNvSpPr/>
          <p:nvPr/>
        </p:nvSpPr>
        <p:spPr>
          <a:xfrm>
            <a:off x="4247075" y="242613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6" name="Ellipse 165"/>
          <p:cNvSpPr/>
          <p:nvPr/>
        </p:nvSpPr>
        <p:spPr>
          <a:xfrm>
            <a:off x="4753711" y="156605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7" name="Ellipse 166"/>
          <p:cNvSpPr/>
          <p:nvPr/>
        </p:nvSpPr>
        <p:spPr>
          <a:xfrm>
            <a:off x="4799912" y="1791078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8" name="Ellipse 167"/>
          <p:cNvSpPr/>
          <p:nvPr/>
        </p:nvSpPr>
        <p:spPr>
          <a:xfrm>
            <a:off x="4612454" y="204152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9" name="Ellipse 168"/>
          <p:cNvSpPr/>
          <p:nvPr/>
        </p:nvSpPr>
        <p:spPr>
          <a:xfrm>
            <a:off x="4732732" y="141381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0" name="Ellipse 169"/>
          <p:cNvSpPr/>
          <p:nvPr/>
        </p:nvSpPr>
        <p:spPr>
          <a:xfrm>
            <a:off x="4632642" y="2181010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1" name="Ellipse 170"/>
          <p:cNvSpPr/>
          <p:nvPr/>
        </p:nvSpPr>
        <p:spPr>
          <a:xfrm>
            <a:off x="4727614" y="1891723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2" name="Ellipse 171"/>
          <p:cNvSpPr/>
          <p:nvPr/>
        </p:nvSpPr>
        <p:spPr>
          <a:xfrm>
            <a:off x="4342325" y="2199883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3" name="Ellipse 172"/>
          <p:cNvSpPr/>
          <p:nvPr/>
        </p:nvSpPr>
        <p:spPr>
          <a:xfrm>
            <a:off x="4574822" y="1894277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4" name="Ellipse 173"/>
          <p:cNvSpPr/>
          <p:nvPr/>
        </p:nvSpPr>
        <p:spPr>
          <a:xfrm>
            <a:off x="3949675" y="2525326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5" name="Ellipse 174"/>
          <p:cNvSpPr/>
          <p:nvPr/>
        </p:nvSpPr>
        <p:spPr>
          <a:xfrm>
            <a:off x="4140975" y="2679310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6" name="Ellipse 175"/>
          <p:cNvSpPr/>
          <p:nvPr/>
        </p:nvSpPr>
        <p:spPr>
          <a:xfrm>
            <a:off x="4468665" y="272517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7" name="Ellipse 176"/>
          <p:cNvSpPr/>
          <p:nvPr/>
        </p:nvSpPr>
        <p:spPr>
          <a:xfrm>
            <a:off x="4343211" y="2670175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8" name="Ellipse 177"/>
          <p:cNvSpPr/>
          <p:nvPr/>
        </p:nvSpPr>
        <p:spPr>
          <a:xfrm>
            <a:off x="4548187" y="2870143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9" name="Ellipse 178"/>
          <p:cNvSpPr/>
          <p:nvPr/>
        </p:nvSpPr>
        <p:spPr>
          <a:xfrm>
            <a:off x="4675700" y="1762125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0" name="Ellipse 179"/>
          <p:cNvSpPr/>
          <p:nvPr/>
        </p:nvSpPr>
        <p:spPr>
          <a:xfrm>
            <a:off x="5000049" y="2115227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1" name="Ellipse 180"/>
          <p:cNvSpPr/>
          <p:nvPr/>
        </p:nvSpPr>
        <p:spPr>
          <a:xfrm>
            <a:off x="3724195" y="2618171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2" name="Ellipse 181"/>
          <p:cNvSpPr/>
          <p:nvPr/>
        </p:nvSpPr>
        <p:spPr>
          <a:xfrm>
            <a:off x="3539902" y="1937360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3" name="Ellipse 182"/>
          <p:cNvSpPr/>
          <p:nvPr/>
        </p:nvSpPr>
        <p:spPr>
          <a:xfrm>
            <a:off x="3331667" y="2681528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4" name="Ellipse 183"/>
          <p:cNvSpPr/>
          <p:nvPr/>
        </p:nvSpPr>
        <p:spPr>
          <a:xfrm>
            <a:off x="3246650" y="255162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5" name="Ellipse 184"/>
          <p:cNvSpPr/>
          <p:nvPr/>
        </p:nvSpPr>
        <p:spPr>
          <a:xfrm>
            <a:off x="3207666" y="1890542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6" name="Ellipse 185"/>
          <p:cNvSpPr/>
          <p:nvPr/>
        </p:nvSpPr>
        <p:spPr>
          <a:xfrm>
            <a:off x="3354358" y="190717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7" name="Ellipse 186"/>
          <p:cNvSpPr/>
          <p:nvPr/>
        </p:nvSpPr>
        <p:spPr>
          <a:xfrm>
            <a:off x="3764857" y="245954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8" name="Ellipse 187"/>
          <p:cNvSpPr/>
          <p:nvPr/>
        </p:nvSpPr>
        <p:spPr>
          <a:xfrm>
            <a:off x="3210663" y="2364505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9" name="Ellipse 188"/>
          <p:cNvSpPr/>
          <p:nvPr/>
        </p:nvSpPr>
        <p:spPr>
          <a:xfrm>
            <a:off x="3591895" y="2559958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0" name="Ellipse 189"/>
          <p:cNvSpPr/>
          <p:nvPr/>
        </p:nvSpPr>
        <p:spPr>
          <a:xfrm>
            <a:off x="3917257" y="261194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1" name="Ellipse 190"/>
          <p:cNvSpPr/>
          <p:nvPr/>
        </p:nvSpPr>
        <p:spPr>
          <a:xfrm>
            <a:off x="3558108" y="2407996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2" name="Ellipse 191"/>
          <p:cNvSpPr/>
          <p:nvPr/>
        </p:nvSpPr>
        <p:spPr>
          <a:xfrm>
            <a:off x="3977268" y="237213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3" name="Ellipse 192"/>
          <p:cNvSpPr/>
          <p:nvPr/>
        </p:nvSpPr>
        <p:spPr>
          <a:xfrm>
            <a:off x="4153563" y="2268441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4" name="Ellipse 193"/>
          <p:cNvSpPr/>
          <p:nvPr/>
        </p:nvSpPr>
        <p:spPr>
          <a:xfrm>
            <a:off x="3745319" y="2323048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5" name="Ellipse 194"/>
          <p:cNvSpPr/>
          <p:nvPr/>
        </p:nvSpPr>
        <p:spPr>
          <a:xfrm>
            <a:off x="3349667" y="227329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6" name="Ellipse 195"/>
          <p:cNvSpPr/>
          <p:nvPr/>
        </p:nvSpPr>
        <p:spPr>
          <a:xfrm>
            <a:off x="3877155" y="2315765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7" name="Ellipse 196"/>
          <p:cNvSpPr/>
          <p:nvPr/>
        </p:nvSpPr>
        <p:spPr>
          <a:xfrm>
            <a:off x="3498470" y="2305048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8" name="Ellipse 197"/>
          <p:cNvSpPr/>
          <p:nvPr/>
        </p:nvSpPr>
        <p:spPr>
          <a:xfrm>
            <a:off x="4017983" y="2196582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9" name="Ellipse 198"/>
          <p:cNvSpPr/>
          <p:nvPr/>
        </p:nvSpPr>
        <p:spPr>
          <a:xfrm>
            <a:off x="4288156" y="2046547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0" name="Ellipse 199"/>
          <p:cNvSpPr/>
          <p:nvPr/>
        </p:nvSpPr>
        <p:spPr>
          <a:xfrm>
            <a:off x="4450199" y="2121971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1" name="Ellipse 200"/>
          <p:cNvSpPr/>
          <p:nvPr/>
        </p:nvSpPr>
        <p:spPr>
          <a:xfrm>
            <a:off x="4457508" y="1997783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2" name="Ellipse 201"/>
          <p:cNvSpPr/>
          <p:nvPr/>
        </p:nvSpPr>
        <p:spPr>
          <a:xfrm>
            <a:off x="4116894" y="2034957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3" name="Ellipse 202"/>
          <p:cNvSpPr/>
          <p:nvPr/>
        </p:nvSpPr>
        <p:spPr>
          <a:xfrm>
            <a:off x="4530187" y="1759235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4" name="Ellipse 203"/>
          <p:cNvSpPr/>
          <p:nvPr/>
        </p:nvSpPr>
        <p:spPr>
          <a:xfrm>
            <a:off x="4337333" y="1890542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5" name="Ellipse 204"/>
          <p:cNvSpPr/>
          <p:nvPr/>
        </p:nvSpPr>
        <p:spPr>
          <a:xfrm>
            <a:off x="3863518" y="2189355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6" name="Ellipse 205"/>
          <p:cNvSpPr/>
          <p:nvPr/>
        </p:nvSpPr>
        <p:spPr>
          <a:xfrm>
            <a:off x="3477938" y="2178582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7" name="Ellipse 206"/>
          <p:cNvSpPr/>
          <p:nvPr/>
        </p:nvSpPr>
        <p:spPr>
          <a:xfrm>
            <a:off x="2802090" y="1614347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8" name="Ellipse 207"/>
          <p:cNvSpPr/>
          <p:nvPr/>
        </p:nvSpPr>
        <p:spPr>
          <a:xfrm>
            <a:off x="3866679" y="195056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9" name="Ellipse 208"/>
          <p:cNvSpPr/>
          <p:nvPr/>
        </p:nvSpPr>
        <p:spPr>
          <a:xfrm>
            <a:off x="2966353" y="2110775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0" name="Ellipse 209"/>
          <p:cNvSpPr/>
          <p:nvPr/>
        </p:nvSpPr>
        <p:spPr>
          <a:xfrm>
            <a:off x="3955222" y="205325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1" name="Ellipse 210"/>
          <p:cNvSpPr/>
          <p:nvPr/>
        </p:nvSpPr>
        <p:spPr>
          <a:xfrm>
            <a:off x="2784675" y="207752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2" name="Ellipse 211"/>
          <p:cNvSpPr/>
          <p:nvPr/>
        </p:nvSpPr>
        <p:spPr>
          <a:xfrm>
            <a:off x="2572181" y="2092318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3" name="Ellipse 212"/>
          <p:cNvSpPr/>
          <p:nvPr/>
        </p:nvSpPr>
        <p:spPr>
          <a:xfrm>
            <a:off x="3102405" y="2025136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4" name="Ellipse 213"/>
          <p:cNvSpPr/>
          <p:nvPr/>
        </p:nvSpPr>
        <p:spPr>
          <a:xfrm>
            <a:off x="3241875" y="253472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5" name="Ellipse 214"/>
          <p:cNvSpPr/>
          <p:nvPr/>
        </p:nvSpPr>
        <p:spPr>
          <a:xfrm>
            <a:off x="2907551" y="198401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6" name="Ellipse 215"/>
          <p:cNvSpPr/>
          <p:nvPr/>
        </p:nvSpPr>
        <p:spPr>
          <a:xfrm>
            <a:off x="2613690" y="192091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7" name="Ellipse 216"/>
          <p:cNvSpPr/>
          <p:nvPr/>
        </p:nvSpPr>
        <p:spPr>
          <a:xfrm>
            <a:off x="2766090" y="207331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8" name="Ellipse 217"/>
          <p:cNvSpPr/>
          <p:nvPr/>
        </p:nvSpPr>
        <p:spPr>
          <a:xfrm>
            <a:off x="2802337" y="1880671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9" name="Ellipse 218"/>
          <p:cNvSpPr/>
          <p:nvPr/>
        </p:nvSpPr>
        <p:spPr>
          <a:xfrm>
            <a:off x="3020506" y="1898671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0" name="Ellipse 219"/>
          <p:cNvSpPr/>
          <p:nvPr/>
        </p:nvSpPr>
        <p:spPr>
          <a:xfrm>
            <a:off x="3223290" y="253051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1" name="Ellipse 220"/>
          <p:cNvSpPr/>
          <p:nvPr/>
        </p:nvSpPr>
        <p:spPr>
          <a:xfrm>
            <a:off x="3328652" y="2148048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2" name="Ellipse 221"/>
          <p:cNvSpPr/>
          <p:nvPr/>
        </p:nvSpPr>
        <p:spPr>
          <a:xfrm>
            <a:off x="2673250" y="1798416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3" name="Ellipse 222"/>
          <p:cNvSpPr/>
          <p:nvPr/>
        </p:nvSpPr>
        <p:spPr>
          <a:xfrm>
            <a:off x="3260788" y="2043190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4" name="Ellipse 223"/>
          <p:cNvSpPr/>
          <p:nvPr/>
        </p:nvSpPr>
        <p:spPr>
          <a:xfrm>
            <a:off x="3431265" y="2013297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5" name="Ellipse 224"/>
          <p:cNvSpPr/>
          <p:nvPr/>
        </p:nvSpPr>
        <p:spPr>
          <a:xfrm>
            <a:off x="3425109" y="2542162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6" name="Ellipse 225"/>
          <p:cNvSpPr/>
          <p:nvPr/>
        </p:nvSpPr>
        <p:spPr>
          <a:xfrm>
            <a:off x="3571877" y="205952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7" name="Ellipse 226"/>
          <p:cNvSpPr/>
          <p:nvPr/>
        </p:nvSpPr>
        <p:spPr>
          <a:xfrm>
            <a:off x="3727194" y="2060881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8" name="Ellipse 227"/>
          <p:cNvSpPr/>
          <p:nvPr/>
        </p:nvSpPr>
        <p:spPr>
          <a:xfrm>
            <a:off x="2509099" y="1830950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9" name="Ellipse 228"/>
          <p:cNvSpPr/>
          <p:nvPr/>
        </p:nvSpPr>
        <p:spPr>
          <a:xfrm>
            <a:off x="4033052" y="193256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0" name="Ellipse 229"/>
          <p:cNvSpPr/>
          <p:nvPr/>
        </p:nvSpPr>
        <p:spPr>
          <a:xfrm>
            <a:off x="4203700" y="214829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1" name="Ellipse 230"/>
          <p:cNvSpPr/>
          <p:nvPr/>
        </p:nvSpPr>
        <p:spPr>
          <a:xfrm>
            <a:off x="4174300" y="1911493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2" name="Ellipse 231"/>
          <p:cNvSpPr/>
          <p:nvPr/>
        </p:nvSpPr>
        <p:spPr>
          <a:xfrm>
            <a:off x="4491710" y="1621307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3" name="Ellipse 232"/>
          <p:cNvSpPr/>
          <p:nvPr/>
        </p:nvSpPr>
        <p:spPr>
          <a:xfrm>
            <a:off x="4885132" y="156621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4" name="Ellipse 233"/>
          <p:cNvSpPr/>
          <p:nvPr/>
        </p:nvSpPr>
        <p:spPr>
          <a:xfrm>
            <a:off x="2825650" y="1709467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5" name="Ellipse 234"/>
          <p:cNvSpPr/>
          <p:nvPr/>
        </p:nvSpPr>
        <p:spPr>
          <a:xfrm>
            <a:off x="2961733" y="1796678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6" name="Ellipse 235"/>
          <p:cNvSpPr/>
          <p:nvPr/>
        </p:nvSpPr>
        <p:spPr>
          <a:xfrm>
            <a:off x="2978050" y="2103216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7" name="Ellipse 236"/>
          <p:cNvSpPr/>
          <p:nvPr/>
        </p:nvSpPr>
        <p:spPr>
          <a:xfrm>
            <a:off x="3130450" y="2255616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8" name="Ellipse 237"/>
          <p:cNvSpPr/>
          <p:nvPr/>
        </p:nvSpPr>
        <p:spPr>
          <a:xfrm>
            <a:off x="3348772" y="2410922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9" name="Ellipse 238"/>
          <p:cNvSpPr/>
          <p:nvPr/>
        </p:nvSpPr>
        <p:spPr>
          <a:xfrm>
            <a:off x="3435250" y="2560416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0" name="Ellipse 239"/>
          <p:cNvSpPr/>
          <p:nvPr/>
        </p:nvSpPr>
        <p:spPr>
          <a:xfrm>
            <a:off x="3587650" y="2712816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1" name="Ellipse 240"/>
          <p:cNvSpPr/>
          <p:nvPr/>
        </p:nvSpPr>
        <p:spPr>
          <a:xfrm>
            <a:off x="2968671" y="1685466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2" name="Ellipse 241"/>
          <p:cNvSpPr/>
          <p:nvPr/>
        </p:nvSpPr>
        <p:spPr>
          <a:xfrm>
            <a:off x="3117354" y="180872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3" name="Ellipse 242"/>
          <p:cNvSpPr/>
          <p:nvPr/>
        </p:nvSpPr>
        <p:spPr>
          <a:xfrm>
            <a:off x="3259290" y="1796206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4" name="Ellipse 243"/>
          <p:cNvSpPr/>
          <p:nvPr/>
        </p:nvSpPr>
        <p:spPr>
          <a:xfrm>
            <a:off x="3120187" y="1658585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5" name="Ellipse 244"/>
          <p:cNvSpPr/>
          <p:nvPr/>
        </p:nvSpPr>
        <p:spPr>
          <a:xfrm>
            <a:off x="4772388" y="1674423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6" name="Ellipse 245"/>
          <p:cNvSpPr/>
          <p:nvPr/>
        </p:nvSpPr>
        <p:spPr>
          <a:xfrm>
            <a:off x="4319631" y="174779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7" name="Ellipse 246"/>
          <p:cNvSpPr/>
          <p:nvPr/>
        </p:nvSpPr>
        <p:spPr>
          <a:xfrm>
            <a:off x="5077188" y="1979223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8" name="Ellipse 247"/>
          <p:cNvSpPr/>
          <p:nvPr/>
        </p:nvSpPr>
        <p:spPr>
          <a:xfrm>
            <a:off x="4218878" y="1801453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9" name="Ellipse 248"/>
          <p:cNvSpPr/>
          <p:nvPr/>
        </p:nvSpPr>
        <p:spPr>
          <a:xfrm>
            <a:off x="4104234" y="1811375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0" name="Ellipse 249"/>
          <p:cNvSpPr/>
          <p:nvPr/>
        </p:nvSpPr>
        <p:spPr>
          <a:xfrm>
            <a:off x="3917257" y="182699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1" name="Ellipse 250"/>
          <p:cNvSpPr/>
          <p:nvPr/>
        </p:nvSpPr>
        <p:spPr>
          <a:xfrm>
            <a:off x="3467994" y="1811326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2" name="Ellipse 251"/>
          <p:cNvSpPr/>
          <p:nvPr/>
        </p:nvSpPr>
        <p:spPr>
          <a:xfrm>
            <a:off x="2912966" y="1534936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3" name="Ellipse 252"/>
          <p:cNvSpPr/>
          <p:nvPr/>
        </p:nvSpPr>
        <p:spPr>
          <a:xfrm>
            <a:off x="3065366" y="1483380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4" name="Ellipse 253"/>
          <p:cNvSpPr/>
          <p:nvPr/>
        </p:nvSpPr>
        <p:spPr>
          <a:xfrm>
            <a:off x="3217766" y="1635780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5" name="Ellipse 254"/>
          <p:cNvSpPr/>
          <p:nvPr/>
        </p:nvSpPr>
        <p:spPr>
          <a:xfrm>
            <a:off x="3370166" y="1682802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6" name="Ellipse 255"/>
          <p:cNvSpPr/>
          <p:nvPr/>
        </p:nvSpPr>
        <p:spPr>
          <a:xfrm>
            <a:off x="3325979" y="1591022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7" name="Ellipse 256"/>
          <p:cNvSpPr/>
          <p:nvPr/>
        </p:nvSpPr>
        <p:spPr>
          <a:xfrm>
            <a:off x="3370166" y="1193307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8" name="Ellipse 257"/>
          <p:cNvSpPr/>
          <p:nvPr/>
        </p:nvSpPr>
        <p:spPr>
          <a:xfrm>
            <a:off x="3522566" y="1345707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9" name="Ellipse 258"/>
          <p:cNvSpPr/>
          <p:nvPr/>
        </p:nvSpPr>
        <p:spPr>
          <a:xfrm>
            <a:off x="3674966" y="1498107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0" name="Ellipse 259"/>
          <p:cNvSpPr/>
          <p:nvPr/>
        </p:nvSpPr>
        <p:spPr>
          <a:xfrm>
            <a:off x="3827366" y="1650507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1" name="Ellipse 260"/>
          <p:cNvSpPr/>
          <p:nvPr/>
        </p:nvSpPr>
        <p:spPr>
          <a:xfrm>
            <a:off x="3915179" y="1191038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2" name="Ellipse 261"/>
          <p:cNvSpPr/>
          <p:nvPr/>
        </p:nvSpPr>
        <p:spPr>
          <a:xfrm>
            <a:off x="3979766" y="1694130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3" name="Ellipse 262"/>
          <p:cNvSpPr/>
          <p:nvPr/>
        </p:nvSpPr>
        <p:spPr>
          <a:xfrm>
            <a:off x="4132166" y="1666368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4" name="Ellipse 263"/>
          <p:cNvSpPr/>
          <p:nvPr/>
        </p:nvSpPr>
        <p:spPr>
          <a:xfrm>
            <a:off x="4091940" y="1174042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5" name="Ellipse 264"/>
          <p:cNvSpPr/>
          <p:nvPr/>
        </p:nvSpPr>
        <p:spPr>
          <a:xfrm>
            <a:off x="4244340" y="1326442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6" name="Ellipse 265"/>
          <p:cNvSpPr/>
          <p:nvPr/>
        </p:nvSpPr>
        <p:spPr>
          <a:xfrm>
            <a:off x="4396740" y="1478842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7" name="Ellipse 266"/>
          <p:cNvSpPr/>
          <p:nvPr/>
        </p:nvSpPr>
        <p:spPr>
          <a:xfrm>
            <a:off x="4549140" y="1311710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8" name="Ellipse 267"/>
          <p:cNvSpPr/>
          <p:nvPr/>
        </p:nvSpPr>
        <p:spPr>
          <a:xfrm>
            <a:off x="4636953" y="1634073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9" name="Ellipse 268"/>
          <p:cNvSpPr/>
          <p:nvPr/>
        </p:nvSpPr>
        <p:spPr>
          <a:xfrm>
            <a:off x="4646583" y="1500933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0" name="Ellipse 269"/>
          <p:cNvSpPr/>
          <p:nvPr/>
        </p:nvSpPr>
        <p:spPr>
          <a:xfrm>
            <a:off x="4523641" y="1456175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1" name="Ellipse 270"/>
          <p:cNvSpPr/>
          <p:nvPr/>
        </p:nvSpPr>
        <p:spPr>
          <a:xfrm>
            <a:off x="4020554" y="128961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2" name="Ellipse 271"/>
          <p:cNvSpPr/>
          <p:nvPr/>
        </p:nvSpPr>
        <p:spPr>
          <a:xfrm>
            <a:off x="4172954" y="144201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3" name="Ellipse 272"/>
          <p:cNvSpPr/>
          <p:nvPr/>
        </p:nvSpPr>
        <p:spPr>
          <a:xfrm>
            <a:off x="4325354" y="159441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4" name="Ellipse 273"/>
          <p:cNvSpPr/>
          <p:nvPr/>
        </p:nvSpPr>
        <p:spPr>
          <a:xfrm>
            <a:off x="4236407" y="1658433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5" name="Ellipse 274"/>
          <p:cNvSpPr/>
          <p:nvPr/>
        </p:nvSpPr>
        <p:spPr>
          <a:xfrm>
            <a:off x="4388807" y="1348533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6" name="Ellipse 275"/>
          <p:cNvSpPr/>
          <p:nvPr/>
        </p:nvSpPr>
        <p:spPr>
          <a:xfrm>
            <a:off x="4269267" y="1500933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7" name="Ellipse 276"/>
          <p:cNvSpPr/>
          <p:nvPr/>
        </p:nvSpPr>
        <p:spPr>
          <a:xfrm>
            <a:off x="4445460" y="183349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8" name="Ellipse 277"/>
          <p:cNvSpPr/>
          <p:nvPr/>
        </p:nvSpPr>
        <p:spPr>
          <a:xfrm>
            <a:off x="3697050" y="1921313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Ellipse 278"/>
          <p:cNvSpPr/>
          <p:nvPr/>
        </p:nvSpPr>
        <p:spPr>
          <a:xfrm>
            <a:off x="3747473" y="178477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0" name="Ellipse 279"/>
          <p:cNvSpPr/>
          <p:nvPr/>
        </p:nvSpPr>
        <p:spPr>
          <a:xfrm>
            <a:off x="3899873" y="1325306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1" name="Ellipse 280"/>
          <p:cNvSpPr/>
          <p:nvPr/>
        </p:nvSpPr>
        <p:spPr>
          <a:xfrm>
            <a:off x="4052273" y="1477706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2" name="Ellipse 281"/>
          <p:cNvSpPr/>
          <p:nvPr/>
        </p:nvSpPr>
        <p:spPr>
          <a:xfrm>
            <a:off x="3956528" y="1562126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3" name="Ellipse 282"/>
          <p:cNvSpPr/>
          <p:nvPr/>
        </p:nvSpPr>
        <p:spPr>
          <a:xfrm>
            <a:off x="4108928" y="1354203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4" name="Ellipse 283"/>
          <p:cNvSpPr/>
          <p:nvPr/>
        </p:nvSpPr>
        <p:spPr>
          <a:xfrm>
            <a:off x="3877210" y="1462415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5" name="Ellipse 284"/>
          <p:cNvSpPr/>
          <p:nvPr/>
        </p:nvSpPr>
        <p:spPr>
          <a:xfrm>
            <a:off x="3370166" y="130887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6" name="Ellipse 285"/>
          <p:cNvSpPr/>
          <p:nvPr/>
        </p:nvSpPr>
        <p:spPr>
          <a:xfrm>
            <a:off x="3522566" y="146127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7" name="Ellipse 286"/>
          <p:cNvSpPr/>
          <p:nvPr/>
        </p:nvSpPr>
        <p:spPr>
          <a:xfrm>
            <a:off x="3674966" y="161367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8" name="Ellipse 287"/>
          <p:cNvSpPr/>
          <p:nvPr/>
        </p:nvSpPr>
        <p:spPr>
          <a:xfrm>
            <a:off x="3586017" y="176607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9" name="Ellipse 288"/>
          <p:cNvSpPr/>
          <p:nvPr/>
        </p:nvSpPr>
        <p:spPr>
          <a:xfrm>
            <a:off x="3639838" y="1259022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0" name="Ellipse 289"/>
          <p:cNvSpPr/>
          <p:nvPr/>
        </p:nvSpPr>
        <p:spPr>
          <a:xfrm>
            <a:off x="3765044" y="1411422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1" name="Ellipse 290"/>
          <p:cNvSpPr/>
          <p:nvPr/>
        </p:nvSpPr>
        <p:spPr>
          <a:xfrm>
            <a:off x="3784875" y="128168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2" name="Ellipse 291"/>
          <p:cNvSpPr/>
          <p:nvPr/>
        </p:nvSpPr>
        <p:spPr>
          <a:xfrm>
            <a:off x="3503869" y="1639742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3" name="Ellipse 292"/>
          <p:cNvSpPr/>
          <p:nvPr/>
        </p:nvSpPr>
        <p:spPr>
          <a:xfrm>
            <a:off x="3370166" y="1438053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4" name="Ellipse 293"/>
          <p:cNvSpPr/>
          <p:nvPr/>
        </p:nvSpPr>
        <p:spPr>
          <a:xfrm>
            <a:off x="3206433" y="1522470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5" name="Ellipse 294"/>
          <p:cNvSpPr/>
          <p:nvPr/>
        </p:nvSpPr>
        <p:spPr>
          <a:xfrm>
            <a:off x="3257990" y="1387066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6" name="Ellipse 295"/>
          <p:cNvSpPr/>
          <p:nvPr/>
        </p:nvSpPr>
        <p:spPr>
          <a:xfrm>
            <a:off x="4700587" y="3022543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7" name="Ellipse 296"/>
          <p:cNvSpPr/>
          <p:nvPr/>
        </p:nvSpPr>
        <p:spPr>
          <a:xfrm>
            <a:off x="4829194" y="3174943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8" name="Ellipse 297"/>
          <p:cNvSpPr/>
          <p:nvPr/>
        </p:nvSpPr>
        <p:spPr>
          <a:xfrm>
            <a:off x="4781037" y="3327343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9" name="Ellipse 298"/>
          <p:cNvSpPr/>
          <p:nvPr/>
        </p:nvSpPr>
        <p:spPr>
          <a:xfrm>
            <a:off x="4933437" y="3479743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0" name="Ellipse 299"/>
          <p:cNvSpPr/>
          <p:nvPr/>
        </p:nvSpPr>
        <p:spPr>
          <a:xfrm>
            <a:off x="4895479" y="3632143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1" name="Ellipse 300"/>
          <p:cNvSpPr/>
          <p:nvPr/>
        </p:nvSpPr>
        <p:spPr>
          <a:xfrm>
            <a:off x="5017288" y="3784543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2" name="Ellipse 301"/>
          <p:cNvSpPr/>
          <p:nvPr/>
        </p:nvSpPr>
        <p:spPr>
          <a:xfrm>
            <a:off x="4965734" y="3926747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3" name="Ellipse 302"/>
          <p:cNvSpPr/>
          <p:nvPr/>
        </p:nvSpPr>
        <p:spPr>
          <a:xfrm>
            <a:off x="5087541" y="4065550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4" name="Ellipse 303"/>
          <p:cNvSpPr/>
          <p:nvPr/>
        </p:nvSpPr>
        <p:spPr>
          <a:xfrm>
            <a:off x="5117567" y="4217950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5" name="Ellipse 304"/>
          <p:cNvSpPr/>
          <p:nvPr/>
        </p:nvSpPr>
        <p:spPr>
          <a:xfrm>
            <a:off x="5089806" y="4370350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6" name="Ellipse 305"/>
          <p:cNvSpPr/>
          <p:nvPr/>
        </p:nvSpPr>
        <p:spPr>
          <a:xfrm>
            <a:off x="5225211" y="4522750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7" name="Ellipse 306"/>
          <p:cNvSpPr/>
          <p:nvPr/>
        </p:nvSpPr>
        <p:spPr>
          <a:xfrm>
            <a:off x="4686423" y="288600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8" name="Ellipse 307"/>
          <p:cNvSpPr/>
          <p:nvPr/>
        </p:nvSpPr>
        <p:spPr>
          <a:xfrm>
            <a:off x="4597474" y="2752868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9" name="Ellipse 308"/>
          <p:cNvSpPr/>
          <p:nvPr/>
        </p:nvSpPr>
        <p:spPr>
          <a:xfrm>
            <a:off x="5183936" y="4656100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0" name="Ellipse 309"/>
          <p:cNvSpPr/>
          <p:nvPr/>
        </p:nvSpPr>
        <p:spPr>
          <a:xfrm>
            <a:off x="5276011" y="4808500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1" name="Ellipse 310"/>
          <p:cNvSpPr/>
          <p:nvPr/>
        </p:nvSpPr>
        <p:spPr>
          <a:xfrm>
            <a:off x="5225211" y="4960900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2" name="Ellipse 311"/>
          <p:cNvSpPr/>
          <p:nvPr/>
        </p:nvSpPr>
        <p:spPr>
          <a:xfrm>
            <a:off x="5276011" y="5113300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13" name="Image 31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817" t="21138"/>
          <a:stretch/>
        </p:blipFill>
        <p:spPr>
          <a:xfrm rot="16200000">
            <a:off x="1989652" y="3694851"/>
            <a:ext cx="3002504" cy="2060593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34492" b="43058"/>
          <a:stretch/>
        </p:blipFill>
        <p:spPr>
          <a:xfrm>
            <a:off x="2449885" y="5422028"/>
            <a:ext cx="1230962" cy="802488"/>
          </a:xfrm>
          <a:prstGeom prst="rect">
            <a:avLst/>
          </a:prstGeom>
        </p:spPr>
      </p:pic>
      <p:grpSp>
        <p:nvGrpSpPr>
          <p:cNvPr id="316" name="Grouper 315"/>
          <p:cNvGrpSpPr/>
          <p:nvPr/>
        </p:nvGrpSpPr>
        <p:grpSpPr>
          <a:xfrm>
            <a:off x="2631271" y="1265986"/>
            <a:ext cx="2802912" cy="3975258"/>
            <a:chOff x="2509099" y="1174042"/>
            <a:chExt cx="2802912" cy="3975258"/>
          </a:xfrm>
        </p:grpSpPr>
        <p:sp>
          <p:nvSpPr>
            <p:cNvPr id="317" name="Ellipse 316"/>
            <p:cNvSpPr/>
            <p:nvPr/>
          </p:nvSpPr>
          <p:spPr>
            <a:xfrm>
              <a:off x="4963463" y="1834416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8" name="Ellipse 317"/>
            <p:cNvSpPr/>
            <p:nvPr/>
          </p:nvSpPr>
          <p:spPr>
            <a:xfrm>
              <a:off x="4945463" y="196601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9" name="Ellipse 318"/>
            <p:cNvSpPr/>
            <p:nvPr/>
          </p:nvSpPr>
          <p:spPr>
            <a:xfrm>
              <a:off x="4922652" y="1697202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0" name="Ellipse 319"/>
            <p:cNvSpPr/>
            <p:nvPr/>
          </p:nvSpPr>
          <p:spPr>
            <a:xfrm>
              <a:off x="4862007" y="189172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1" name="Ellipse 320"/>
            <p:cNvSpPr/>
            <p:nvPr/>
          </p:nvSpPr>
          <p:spPr>
            <a:xfrm>
              <a:off x="4863472" y="2078881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2" name="Ellipse 321"/>
            <p:cNvSpPr/>
            <p:nvPr/>
          </p:nvSpPr>
          <p:spPr>
            <a:xfrm>
              <a:off x="4773230" y="1989136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3" name="Ellipse 322"/>
            <p:cNvSpPr/>
            <p:nvPr/>
          </p:nvSpPr>
          <p:spPr>
            <a:xfrm>
              <a:off x="4739992" y="2133227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4" name="Ellipse 323"/>
            <p:cNvSpPr/>
            <p:nvPr/>
          </p:nvSpPr>
          <p:spPr>
            <a:xfrm>
              <a:off x="4714732" y="2284568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5" name="Ellipse 324"/>
            <p:cNvSpPr/>
            <p:nvPr/>
          </p:nvSpPr>
          <p:spPr>
            <a:xfrm>
              <a:off x="4736025" y="240813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6" name="Ellipse 325"/>
            <p:cNvSpPr/>
            <p:nvPr/>
          </p:nvSpPr>
          <p:spPr>
            <a:xfrm>
              <a:off x="4574100" y="2308578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7" name="Ellipse 326"/>
            <p:cNvSpPr/>
            <p:nvPr/>
          </p:nvSpPr>
          <p:spPr>
            <a:xfrm>
              <a:off x="4646927" y="2525175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8" name="Ellipse 327"/>
            <p:cNvSpPr/>
            <p:nvPr/>
          </p:nvSpPr>
          <p:spPr>
            <a:xfrm>
              <a:off x="4412957" y="2347530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9" name="Ellipse 328"/>
            <p:cNvSpPr/>
            <p:nvPr/>
          </p:nvSpPr>
          <p:spPr>
            <a:xfrm>
              <a:off x="3631200" y="2207085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0" name="Ellipse 329"/>
            <p:cNvSpPr/>
            <p:nvPr/>
          </p:nvSpPr>
          <p:spPr>
            <a:xfrm>
              <a:off x="4532640" y="248106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1" name="Ellipse 330"/>
            <p:cNvSpPr/>
            <p:nvPr/>
          </p:nvSpPr>
          <p:spPr>
            <a:xfrm>
              <a:off x="4541757" y="260303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2" name="Ellipse 331"/>
            <p:cNvSpPr/>
            <p:nvPr/>
          </p:nvSpPr>
          <p:spPr>
            <a:xfrm>
              <a:off x="4394957" y="2450562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3" name="Ellipse 332"/>
            <p:cNvSpPr/>
            <p:nvPr/>
          </p:nvSpPr>
          <p:spPr>
            <a:xfrm>
              <a:off x="4247075" y="242613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4" name="Ellipse 333"/>
            <p:cNvSpPr/>
            <p:nvPr/>
          </p:nvSpPr>
          <p:spPr>
            <a:xfrm>
              <a:off x="4753711" y="1566059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5" name="Ellipse 334"/>
            <p:cNvSpPr/>
            <p:nvPr/>
          </p:nvSpPr>
          <p:spPr>
            <a:xfrm>
              <a:off x="4799912" y="1791078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6" name="Ellipse 335"/>
            <p:cNvSpPr/>
            <p:nvPr/>
          </p:nvSpPr>
          <p:spPr>
            <a:xfrm>
              <a:off x="4612454" y="204152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7" name="Ellipse 336"/>
            <p:cNvSpPr/>
            <p:nvPr/>
          </p:nvSpPr>
          <p:spPr>
            <a:xfrm>
              <a:off x="4732732" y="141381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8" name="Ellipse 337"/>
            <p:cNvSpPr/>
            <p:nvPr/>
          </p:nvSpPr>
          <p:spPr>
            <a:xfrm>
              <a:off x="4632642" y="2181010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9" name="Ellipse 338"/>
            <p:cNvSpPr/>
            <p:nvPr/>
          </p:nvSpPr>
          <p:spPr>
            <a:xfrm>
              <a:off x="4727614" y="189172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0" name="Ellipse 339"/>
            <p:cNvSpPr/>
            <p:nvPr/>
          </p:nvSpPr>
          <p:spPr>
            <a:xfrm>
              <a:off x="4342325" y="219988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1" name="Ellipse 340"/>
            <p:cNvSpPr/>
            <p:nvPr/>
          </p:nvSpPr>
          <p:spPr>
            <a:xfrm>
              <a:off x="4574822" y="1894277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2" name="Ellipse 341"/>
            <p:cNvSpPr/>
            <p:nvPr/>
          </p:nvSpPr>
          <p:spPr>
            <a:xfrm>
              <a:off x="3949675" y="2525326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3" name="Ellipse 342"/>
            <p:cNvSpPr/>
            <p:nvPr/>
          </p:nvSpPr>
          <p:spPr>
            <a:xfrm>
              <a:off x="4140975" y="2679310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4" name="Ellipse 343"/>
            <p:cNvSpPr/>
            <p:nvPr/>
          </p:nvSpPr>
          <p:spPr>
            <a:xfrm>
              <a:off x="4468665" y="2725179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5" name="Ellipse 344"/>
            <p:cNvSpPr/>
            <p:nvPr/>
          </p:nvSpPr>
          <p:spPr>
            <a:xfrm>
              <a:off x="4343211" y="2670175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6" name="Ellipse 345"/>
            <p:cNvSpPr/>
            <p:nvPr/>
          </p:nvSpPr>
          <p:spPr>
            <a:xfrm>
              <a:off x="4548187" y="287014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7" name="Ellipse 346"/>
            <p:cNvSpPr/>
            <p:nvPr/>
          </p:nvSpPr>
          <p:spPr>
            <a:xfrm>
              <a:off x="4675700" y="1762125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8" name="Ellipse 347"/>
            <p:cNvSpPr/>
            <p:nvPr/>
          </p:nvSpPr>
          <p:spPr>
            <a:xfrm>
              <a:off x="5000049" y="2115227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9" name="Ellipse 348"/>
            <p:cNvSpPr/>
            <p:nvPr/>
          </p:nvSpPr>
          <p:spPr>
            <a:xfrm>
              <a:off x="3724195" y="2618171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0" name="Ellipse 349"/>
            <p:cNvSpPr/>
            <p:nvPr/>
          </p:nvSpPr>
          <p:spPr>
            <a:xfrm>
              <a:off x="3539902" y="1937360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1" name="Ellipse 350"/>
            <p:cNvSpPr/>
            <p:nvPr/>
          </p:nvSpPr>
          <p:spPr>
            <a:xfrm>
              <a:off x="3331667" y="2681528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2" name="Ellipse 351"/>
            <p:cNvSpPr/>
            <p:nvPr/>
          </p:nvSpPr>
          <p:spPr>
            <a:xfrm>
              <a:off x="3246650" y="255162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3" name="Ellipse 352"/>
            <p:cNvSpPr/>
            <p:nvPr/>
          </p:nvSpPr>
          <p:spPr>
            <a:xfrm>
              <a:off x="3207666" y="1890542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4" name="Ellipse 353"/>
            <p:cNvSpPr/>
            <p:nvPr/>
          </p:nvSpPr>
          <p:spPr>
            <a:xfrm>
              <a:off x="3354358" y="1907179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5" name="Ellipse 354"/>
            <p:cNvSpPr/>
            <p:nvPr/>
          </p:nvSpPr>
          <p:spPr>
            <a:xfrm>
              <a:off x="3764857" y="2459549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6" name="Ellipse 355"/>
            <p:cNvSpPr/>
            <p:nvPr/>
          </p:nvSpPr>
          <p:spPr>
            <a:xfrm>
              <a:off x="3210663" y="2364505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7" name="Ellipse 356"/>
            <p:cNvSpPr/>
            <p:nvPr/>
          </p:nvSpPr>
          <p:spPr>
            <a:xfrm>
              <a:off x="3591895" y="2559958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8" name="Ellipse 357"/>
            <p:cNvSpPr/>
            <p:nvPr/>
          </p:nvSpPr>
          <p:spPr>
            <a:xfrm>
              <a:off x="3917257" y="2611949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9" name="Ellipse 358"/>
            <p:cNvSpPr/>
            <p:nvPr/>
          </p:nvSpPr>
          <p:spPr>
            <a:xfrm>
              <a:off x="3558108" y="2407996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0" name="Ellipse 359"/>
            <p:cNvSpPr/>
            <p:nvPr/>
          </p:nvSpPr>
          <p:spPr>
            <a:xfrm>
              <a:off x="3977268" y="237213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1" name="Ellipse 360"/>
            <p:cNvSpPr/>
            <p:nvPr/>
          </p:nvSpPr>
          <p:spPr>
            <a:xfrm>
              <a:off x="4153563" y="2268441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2" name="Ellipse 361"/>
            <p:cNvSpPr/>
            <p:nvPr/>
          </p:nvSpPr>
          <p:spPr>
            <a:xfrm>
              <a:off x="3745319" y="2323048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3" name="Ellipse 362"/>
            <p:cNvSpPr/>
            <p:nvPr/>
          </p:nvSpPr>
          <p:spPr>
            <a:xfrm>
              <a:off x="3349667" y="2273299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4" name="Ellipse 363"/>
            <p:cNvSpPr/>
            <p:nvPr/>
          </p:nvSpPr>
          <p:spPr>
            <a:xfrm>
              <a:off x="3877155" y="2315765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5" name="Ellipse 364"/>
            <p:cNvSpPr/>
            <p:nvPr/>
          </p:nvSpPr>
          <p:spPr>
            <a:xfrm>
              <a:off x="3498470" y="2305048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6" name="Ellipse 365"/>
            <p:cNvSpPr/>
            <p:nvPr/>
          </p:nvSpPr>
          <p:spPr>
            <a:xfrm>
              <a:off x="4017983" y="2196582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7" name="Ellipse 366"/>
            <p:cNvSpPr/>
            <p:nvPr/>
          </p:nvSpPr>
          <p:spPr>
            <a:xfrm>
              <a:off x="4288156" y="2046547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8" name="Ellipse 367"/>
            <p:cNvSpPr/>
            <p:nvPr/>
          </p:nvSpPr>
          <p:spPr>
            <a:xfrm>
              <a:off x="4450199" y="2121971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9" name="Ellipse 368"/>
            <p:cNvSpPr/>
            <p:nvPr/>
          </p:nvSpPr>
          <p:spPr>
            <a:xfrm>
              <a:off x="4457508" y="199778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0" name="Ellipse 369"/>
            <p:cNvSpPr/>
            <p:nvPr/>
          </p:nvSpPr>
          <p:spPr>
            <a:xfrm>
              <a:off x="4116894" y="2034957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1" name="Ellipse 370"/>
            <p:cNvSpPr/>
            <p:nvPr/>
          </p:nvSpPr>
          <p:spPr>
            <a:xfrm>
              <a:off x="4530187" y="1759235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2" name="Ellipse 371"/>
            <p:cNvSpPr/>
            <p:nvPr/>
          </p:nvSpPr>
          <p:spPr>
            <a:xfrm>
              <a:off x="4337333" y="1890542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3" name="Ellipse 372"/>
            <p:cNvSpPr/>
            <p:nvPr/>
          </p:nvSpPr>
          <p:spPr>
            <a:xfrm>
              <a:off x="3863518" y="2189355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4" name="Ellipse 373"/>
            <p:cNvSpPr/>
            <p:nvPr/>
          </p:nvSpPr>
          <p:spPr>
            <a:xfrm>
              <a:off x="3477938" y="2178582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5" name="Ellipse 374"/>
            <p:cNvSpPr/>
            <p:nvPr/>
          </p:nvSpPr>
          <p:spPr>
            <a:xfrm>
              <a:off x="2802090" y="1614347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6" name="Ellipse 375"/>
            <p:cNvSpPr/>
            <p:nvPr/>
          </p:nvSpPr>
          <p:spPr>
            <a:xfrm>
              <a:off x="3866679" y="195056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7" name="Ellipse 376"/>
            <p:cNvSpPr/>
            <p:nvPr/>
          </p:nvSpPr>
          <p:spPr>
            <a:xfrm>
              <a:off x="2966353" y="2110775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8" name="Ellipse 377"/>
            <p:cNvSpPr/>
            <p:nvPr/>
          </p:nvSpPr>
          <p:spPr>
            <a:xfrm>
              <a:off x="3955222" y="205325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9" name="Ellipse 378"/>
            <p:cNvSpPr/>
            <p:nvPr/>
          </p:nvSpPr>
          <p:spPr>
            <a:xfrm>
              <a:off x="2784675" y="207752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0" name="Ellipse 379"/>
            <p:cNvSpPr/>
            <p:nvPr/>
          </p:nvSpPr>
          <p:spPr>
            <a:xfrm>
              <a:off x="2572181" y="2092318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1" name="Ellipse 380"/>
            <p:cNvSpPr/>
            <p:nvPr/>
          </p:nvSpPr>
          <p:spPr>
            <a:xfrm>
              <a:off x="3102405" y="2025136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2" name="Ellipse 381"/>
            <p:cNvSpPr/>
            <p:nvPr/>
          </p:nvSpPr>
          <p:spPr>
            <a:xfrm>
              <a:off x="3241875" y="253472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3" name="Ellipse 382"/>
            <p:cNvSpPr/>
            <p:nvPr/>
          </p:nvSpPr>
          <p:spPr>
            <a:xfrm>
              <a:off x="2907551" y="198401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4" name="Ellipse 383"/>
            <p:cNvSpPr/>
            <p:nvPr/>
          </p:nvSpPr>
          <p:spPr>
            <a:xfrm>
              <a:off x="2613690" y="1920919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5" name="Ellipse 384"/>
            <p:cNvSpPr/>
            <p:nvPr/>
          </p:nvSpPr>
          <p:spPr>
            <a:xfrm>
              <a:off x="2766090" y="2073319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6" name="Ellipse 385"/>
            <p:cNvSpPr/>
            <p:nvPr/>
          </p:nvSpPr>
          <p:spPr>
            <a:xfrm>
              <a:off x="2802337" y="1880671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7" name="Ellipse 386"/>
            <p:cNvSpPr/>
            <p:nvPr/>
          </p:nvSpPr>
          <p:spPr>
            <a:xfrm>
              <a:off x="3020506" y="1898671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8" name="Ellipse 387"/>
            <p:cNvSpPr/>
            <p:nvPr/>
          </p:nvSpPr>
          <p:spPr>
            <a:xfrm>
              <a:off x="3223290" y="2530519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9" name="Ellipse 388"/>
            <p:cNvSpPr/>
            <p:nvPr/>
          </p:nvSpPr>
          <p:spPr>
            <a:xfrm>
              <a:off x="3328652" y="2148048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0" name="Ellipse 389"/>
            <p:cNvSpPr/>
            <p:nvPr/>
          </p:nvSpPr>
          <p:spPr>
            <a:xfrm>
              <a:off x="2673250" y="1798416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1" name="Ellipse 390"/>
            <p:cNvSpPr/>
            <p:nvPr/>
          </p:nvSpPr>
          <p:spPr>
            <a:xfrm>
              <a:off x="3260788" y="2043190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2" name="Ellipse 391"/>
            <p:cNvSpPr/>
            <p:nvPr/>
          </p:nvSpPr>
          <p:spPr>
            <a:xfrm>
              <a:off x="3431265" y="2013297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3" name="Ellipse 392"/>
            <p:cNvSpPr/>
            <p:nvPr/>
          </p:nvSpPr>
          <p:spPr>
            <a:xfrm>
              <a:off x="3425109" y="2542162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4" name="Ellipse 393"/>
            <p:cNvSpPr/>
            <p:nvPr/>
          </p:nvSpPr>
          <p:spPr>
            <a:xfrm>
              <a:off x="3571877" y="205952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5" name="Ellipse 394"/>
            <p:cNvSpPr/>
            <p:nvPr/>
          </p:nvSpPr>
          <p:spPr>
            <a:xfrm>
              <a:off x="3727194" y="2060881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6" name="Ellipse 395"/>
            <p:cNvSpPr/>
            <p:nvPr/>
          </p:nvSpPr>
          <p:spPr>
            <a:xfrm>
              <a:off x="2509099" y="1830950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7" name="Ellipse 396"/>
            <p:cNvSpPr/>
            <p:nvPr/>
          </p:nvSpPr>
          <p:spPr>
            <a:xfrm>
              <a:off x="4033052" y="193256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8" name="Ellipse 397"/>
            <p:cNvSpPr/>
            <p:nvPr/>
          </p:nvSpPr>
          <p:spPr>
            <a:xfrm>
              <a:off x="4203700" y="214829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9" name="Ellipse 398"/>
            <p:cNvSpPr/>
            <p:nvPr/>
          </p:nvSpPr>
          <p:spPr>
            <a:xfrm>
              <a:off x="4174300" y="191149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0" name="Ellipse 399"/>
            <p:cNvSpPr/>
            <p:nvPr/>
          </p:nvSpPr>
          <p:spPr>
            <a:xfrm>
              <a:off x="4491710" y="1621307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1" name="Ellipse 400"/>
            <p:cNvSpPr/>
            <p:nvPr/>
          </p:nvSpPr>
          <p:spPr>
            <a:xfrm>
              <a:off x="4885132" y="156621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2" name="Ellipse 401"/>
            <p:cNvSpPr/>
            <p:nvPr/>
          </p:nvSpPr>
          <p:spPr>
            <a:xfrm>
              <a:off x="2825650" y="1709467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3" name="Ellipse 402"/>
            <p:cNvSpPr/>
            <p:nvPr/>
          </p:nvSpPr>
          <p:spPr>
            <a:xfrm>
              <a:off x="2961733" y="1796678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4" name="Ellipse 403"/>
            <p:cNvSpPr/>
            <p:nvPr/>
          </p:nvSpPr>
          <p:spPr>
            <a:xfrm>
              <a:off x="2978050" y="2103216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5" name="Ellipse 404"/>
            <p:cNvSpPr/>
            <p:nvPr/>
          </p:nvSpPr>
          <p:spPr>
            <a:xfrm>
              <a:off x="3130450" y="2255616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6" name="Ellipse 405"/>
            <p:cNvSpPr/>
            <p:nvPr/>
          </p:nvSpPr>
          <p:spPr>
            <a:xfrm>
              <a:off x="3348772" y="2410922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7" name="Ellipse 406"/>
            <p:cNvSpPr/>
            <p:nvPr/>
          </p:nvSpPr>
          <p:spPr>
            <a:xfrm>
              <a:off x="3435250" y="2560416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8" name="Ellipse 407"/>
            <p:cNvSpPr/>
            <p:nvPr/>
          </p:nvSpPr>
          <p:spPr>
            <a:xfrm>
              <a:off x="3587650" y="2712816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9" name="Ellipse 408"/>
            <p:cNvSpPr/>
            <p:nvPr/>
          </p:nvSpPr>
          <p:spPr>
            <a:xfrm>
              <a:off x="2968671" y="1685466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0" name="Ellipse 409"/>
            <p:cNvSpPr/>
            <p:nvPr/>
          </p:nvSpPr>
          <p:spPr>
            <a:xfrm>
              <a:off x="3117354" y="180872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1" name="Ellipse 410"/>
            <p:cNvSpPr/>
            <p:nvPr/>
          </p:nvSpPr>
          <p:spPr>
            <a:xfrm>
              <a:off x="3259290" y="1796206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2" name="Ellipse 411"/>
            <p:cNvSpPr/>
            <p:nvPr/>
          </p:nvSpPr>
          <p:spPr>
            <a:xfrm>
              <a:off x="3120187" y="1658585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3" name="Ellipse 412"/>
            <p:cNvSpPr/>
            <p:nvPr/>
          </p:nvSpPr>
          <p:spPr>
            <a:xfrm>
              <a:off x="4772388" y="167442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4" name="Ellipse 413"/>
            <p:cNvSpPr/>
            <p:nvPr/>
          </p:nvSpPr>
          <p:spPr>
            <a:xfrm>
              <a:off x="4319631" y="174779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5" name="Ellipse 414"/>
            <p:cNvSpPr/>
            <p:nvPr/>
          </p:nvSpPr>
          <p:spPr>
            <a:xfrm>
              <a:off x="5077188" y="197922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6" name="Ellipse 415"/>
            <p:cNvSpPr/>
            <p:nvPr/>
          </p:nvSpPr>
          <p:spPr>
            <a:xfrm>
              <a:off x="4218878" y="180145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7" name="Ellipse 416"/>
            <p:cNvSpPr/>
            <p:nvPr/>
          </p:nvSpPr>
          <p:spPr>
            <a:xfrm>
              <a:off x="4104234" y="1811375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8" name="Ellipse 417"/>
            <p:cNvSpPr/>
            <p:nvPr/>
          </p:nvSpPr>
          <p:spPr>
            <a:xfrm>
              <a:off x="3917257" y="182699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9" name="Ellipse 418"/>
            <p:cNvSpPr/>
            <p:nvPr/>
          </p:nvSpPr>
          <p:spPr>
            <a:xfrm>
              <a:off x="3467994" y="1811326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0" name="Ellipse 419"/>
            <p:cNvSpPr/>
            <p:nvPr/>
          </p:nvSpPr>
          <p:spPr>
            <a:xfrm>
              <a:off x="2912966" y="1534936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1" name="Ellipse 420"/>
            <p:cNvSpPr/>
            <p:nvPr/>
          </p:nvSpPr>
          <p:spPr>
            <a:xfrm>
              <a:off x="3065366" y="1483380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2" name="Ellipse 421"/>
            <p:cNvSpPr/>
            <p:nvPr/>
          </p:nvSpPr>
          <p:spPr>
            <a:xfrm>
              <a:off x="3217766" y="1635780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3" name="Ellipse 422"/>
            <p:cNvSpPr/>
            <p:nvPr/>
          </p:nvSpPr>
          <p:spPr>
            <a:xfrm>
              <a:off x="3370166" y="1682802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4" name="Ellipse 423"/>
            <p:cNvSpPr/>
            <p:nvPr/>
          </p:nvSpPr>
          <p:spPr>
            <a:xfrm>
              <a:off x="3325979" y="1591022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5" name="Ellipse 424"/>
            <p:cNvSpPr/>
            <p:nvPr/>
          </p:nvSpPr>
          <p:spPr>
            <a:xfrm>
              <a:off x="3370166" y="1193307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6" name="Ellipse 425"/>
            <p:cNvSpPr/>
            <p:nvPr/>
          </p:nvSpPr>
          <p:spPr>
            <a:xfrm>
              <a:off x="3522566" y="1345707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7" name="Ellipse 426"/>
            <p:cNvSpPr/>
            <p:nvPr/>
          </p:nvSpPr>
          <p:spPr>
            <a:xfrm>
              <a:off x="3674966" y="1498107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8" name="Ellipse 427"/>
            <p:cNvSpPr/>
            <p:nvPr/>
          </p:nvSpPr>
          <p:spPr>
            <a:xfrm>
              <a:off x="3827366" y="1650507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9" name="Ellipse 428"/>
            <p:cNvSpPr/>
            <p:nvPr/>
          </p:nvSpPr>
          <p:spPr>
            <a:xfrm>
              <a:off x="3915179" y="1191038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0" name="Ellipse 429"/>
            <p:cNvSpPr/>
            <p:nvPr/>
          </p:nvSpPr>
          <p:spPr>
            <a:xfrm>
              <a:off x="3979766" y="1694130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1" name="Ellipse 430"/>
            <p:cNvSpPr/>
            <p:nvPr/>
          </p:nvSpPr>
          <p:spPr>
            <a:xfrm>
              <a:off x="4132166" y="1666368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2" name="Ellipse 431"/>
            <p:cNvSpPr/>
            <p:nvPr/>
          </p:nvSpPr>
          <p:spPr>
            <a:xfrm>
              <a:off x="4091940" y="1174042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3" name="Ellipse 432"/>
            <p:cNvSpPr/>
            <p:nvPr/>
          </p:nvSpPr>
          <p:spPr>
            <a:xfrm>
              <a:off x="4244340" y="1326442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4" name="Ellipse 433"/>
            <p:cNvSpPr/>
            <p:nvPr/>
          </p:nvSpPr>
          <p:spPr>
            <a:xfrm>
              <a:off x="4396740" y="1478842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5" name="Ellipse 434"/>
            <p:cNvSpPr/>
            <p:nvPr/>
          </p:nvSpPr>
          <p:spPr>
            <a:xfrm>
              <a:off x="4549140" y="1311710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6" name="Ellipse 435"/>
            <p:cNvSpPr/>
            <p:nvPr/>
          </p:nvSpPr>
          <p:spPr>
            <a:xfrm>
              <a:off x="4636953" y="163407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7" name="Ellipse 436"/>
            <p:cNvSpPr/>
            <p:nvPr/>
          </p:nvSpPr>
          <p:spPr>
            <a:xfrm>
              <a:off x="4646583" y="150093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8" name="Ellipse 437"/>
            <p:cNvSpPr/>
            <p:nvPr/>
          </p:nvSpPr>
          <p:spPr>
            <a:xfrm>
              <a:off x="4523641" y="1456175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9" name="Ellipse 438"/>
            <p:cNvSpPr/>
            <p:nvPr/>
          </p:nvSpPr>
          <p:spPr>
            <a:xfrm>
              <a:off x="4020554" y="1289619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0" name="Ellipse 439"/>
            <p:cNvSpPr/>
            <p:nvPr/>
          </p:nvSpPr>
          <p:spPr>
            <a:xfrm>
              <a:off x="4172954" y="1442019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1" name="Ellipse 440"/>
            <p:cNvSpPr/>
            <p:nvPr/>
          </p:nvSpPr>
          <p:spPr>
            <a:xfrm>
              <a:off x="4325354" y="1594419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2" name="Ellipse 441"/>
            <p:cNvSpPr/>
            <p:nvPr/>
          </p:nvSpPr>
          <p:spPr>
            <a:xfrm>
              <a:off x="4236407" y="165843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3" name="Ellipse 442"/>
            <p:cNvSpPr/>
            <p:nvPr/>
          </p:nvSpPr>
          <p:spPr>
            <a:xfrm>
              <a:off x="4388807" y="134853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4" name="Ellipse 443"/>
            <p:cNvSpPr/>
            <p:nvPr/>
          </p:nvSpPr>
          <p:spPr>
            <a:xfrm>
              <a:off x="4269267" y="150093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5" name="Ellipse 444"/>
            <p:cNvSpPr/>
            <p:nvPr/>
          </p:nvSpPr>
          <p:spPr>
            <a:xfrm>
              <a:off x="4445460" y="183349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6" name="Ellipse 445"/>
            <p:cNvSpPr/>
            <p:nvPr/>
          </p:nvSpPr>
          <p:spPr>
            <a:xfrm>
              <a:off x="3697050" y="192131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7" name="Ellipse 446"/>
            <p:cNvSpPr/>
            <p:nvPr/>
          </p:nvSpPr>
          <p:spPr>
            <a:xfrm>
              <a:off x="3747473" y="178477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8" name="Ellipse 447"/>
            <p:cNvSpPr/>
            <p:nvPr/>
          </p:nvSpPr>
          <p:spPr>
            <a:xfrm>
              <a:off x="3899873" y="1325306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9" name="Ellipse 448"/>
            <p:cNvSpPr/>
            <p:nvPr/>
          </p:nvSpPr>
          <p:spPr>
            <a:xfrm>
              <a:off x="4052273" y="1477706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0" name="Ellipse 449"/>
            <p:cNvSpPr/>
            <p:nvPr/>
          </p:nvSpPr>
          <p:spPr>
            <a:xfrm>
              <a:off x="3956528" y="1562126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1" name="Ellipse 450"/>
            <p:cNvSpPr/>
            <p:nvPr/>
          </p:nvSpPr>
          <p:spPr>
            <a:xfrm>
              <a:off x="4108928" y="135420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2" name="Ellipse 451"/>
            <p:cNvSpPr/>
            <p:nvPr/>
          </p:nvSpPr>
          <p:spPr>
            <a:xfrm>
              <a:off x="3877210" y="1462415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3" name="Ellipse 452"/>
            <p:cNvSpPr/>
            <p:nvPr/>
          </p:nvSpPr>
          <p:spPr>
            <a:xfrm>
              <a:off x="3370166" y="1308879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4" name="Ellipse 453"/>
            <p:cNvSpPr/>
            <p:nvPr/>
          </p:nvSpPr>
          <p:spPr>
            <a:xfrm>
              <a:off x="3522566" y="1461279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5" name="Ellipse 454"/>
            <p:cNvSpPr/>
            <p:nvPr/>
          </p:nvSpPr>
          <p:spPr>
            <a:xfrm>
              <a:off x="3674966" y="1613679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6" name="Ellipse 455"/>
            <p:cNvSpPr/>
            <p:nvPr/>
          </p:nvSpPr>
          <p:spPr>
            <a:xfrm>
              <a:off x="3586017" y="1766079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7" name="Ellipse 456"/>
            <p:cNvSpPr/>
            <p:nvPr/>
          </p:nvSpPr>
          <p:spPr>
            <a:xfrm>
              <a:off x="3639838" y="1259022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8" name="Ellipse 457"/>
            <p:cNvSpPr/>
            <p:nvPr/>
          </p:nvSpPr>
          <p:spPr>
            <a:xfrm>
              <a:off x="3765044" y="1411422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9" name="Ellipse 458"/>
            <p:cNvSpPr/>
            <p:nvPr/>
          </p:nvSpPr>
          <p:spPr>
            <a:xfrm>
              <a:off x="3784875" y="128168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0" name="Ellipse 459"/>
            <p:cNvSpPr/>
            <p:nvPr/>
          </p:nvSpPr>
          <p:spPr>
            <a:xfrm>
              <a:off x="3503869" y="1639742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1" name="Ellipse 460"/>
            <p:cNvSpPr/>
            <p:nvPr/>
          </p:nvSpPr>
          <p:spPr>
            <a:xfrm>
              <a:off x="3370166" y="143805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2" name="Ellipse 461"/>
            <p:cNvSpPr/>
            <p:nvPr/>
          </p:nvSpPr>
          <p:spPr>
            <a:xfrm>
              <a:off x="3206433" y="1522470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3" name="Ellipse 462"/>
            <p:cNvSpPr/>
            <p:nvPr/>
          </p:nvSpPr>
          <p:spPr>
            <a:xfrm>
              <a:off x="3257990" y="1387066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4" name="Ellipse 463"/>
            <p:cNvSpPr/>
            <p:nvPr/>
          </p:nvSpPr>
          <p:spPr>
            <a:xfrm>
              <a:off x="4700587" y="302254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5" name="Ellipse 464"/>
            <p:cNvSpPr/>
            <p:nvPr/>
          </p:nvSpPr>
          <p:spPr>
            <a:xfrm>
              <a:off x="4829194" y="317494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6" name="Ellipse 465"/>
            <p:cNvSpPr/>
            <p:nvPr/>
          </p:nvSpPr>
          <p:spPr>
            <a:xfrm>
              <a:off x="4781037" y="332734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7" name="Ellipse 466"/>
            <p:cNvSpPr/>
            <p:nvPr/>
          </p:nvSpPr>
          <p:spPr>
            <a:xfrm>
              <a:off x="4933437" y="347974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8" name="Ellipse 467"/>
            <p:cNvSpPr/>
            <p:nvPr/>
          </p:nvSpPr>
          <p:spPr>
            <a:xfrm>
              <a:off x="4895479" y="363214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9" name="Ellipse 468"/>
            <p:cNvSpPr/>
            <p:nvPr/>
          </p:nvSpPr>
          <p:spPr>
            <a:xfrm>
              <a:off x="5017288" y="378454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0" name="Ellipse 469"/>
            <p:cNvSpPr/>
            <p:nvPr/>
          </p:nvSpPr>
          <p:spPr>
            <a:xfrm>
              <a:off x="4965734" y="3926747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1" name="Ellipse 470"/>
            <p:cNvSpPr/>
            <p:nvPr/>
          </p:nvSpPr>
          <p:spPr>
            <a:xfrm>
              <a:off x="5087541" y="4065550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2" name="Ellipse 471"/>
            <p:cNvSpPr/>
            <p:nvPr/>
          </p:nvSpPr>
          <p:spPr>
            <a:xfrm>
              <a:off x="5117567" y="4217950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3" name="Ellipse 472"/>
            <p:cNvSpPr/>
            <p:nvPr/>
          </p:nvSpPr>
          <p:spPr>
            <a:xfrm>
              <a:off x="5089806" y="4370350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4" name="Ellipse 473"/>
            <p:cNvSpPr/>
            <p:nvPr/>
          </p:nvSpPr>
          <p:spPr>
            <a:xfrm>
              <a:off x="5225211" y="4522750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5" name="Ellipse 474"/>
            <p:cNvSpPr/>
            <p:nvPr/>
          </p:nvSpPr>
          <p:spPr>
            <a:xfrm>
              <a:off x="4686423" y="288600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6" name="Ellipse 475"/>
            <p:cNvSpPr/>
            <p:nvPr/>
          </p:nvSpPr>
          <p:spPr>
            <a:xfrm>
              <a:off x="4597474" y="2752868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7" name="Ellipse 476"/>
            <p:cNvSpPr/>
            <p:nvPr/>
          </p:nvSpPr>
          <p:spPr>
            <a:xfrm>
              <a:off x="5183936" y="4656100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8" name="Ellipse 477"/>
            <p:cNvSpPr/>
            <p:nvPr/>
          </p:nvSpPr>
          <p:spPr>
            <a:xfrm>
              <a:off x="5276011" y="4808500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9" name="Ellipse 478"/>
            <p:cNvSpPr/>
            <p:nvPr/>
          </p:nvSpPr>
          <p:spPr>
            <a:xfrm>
              <a:off x="5225211" y="4960900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0" name="Ellipse 479"/>
            <p:cNvSpPr/>
            <p:nvPr/>
          </p:nvSpPr>
          <p:spPr>
            <a:xfrm>
              <a:off x="5276011" y="5113300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81" name="Grouper 480"/>
          <p:cNvGrpSpPr/>
          <p:nvPr/>
        </p:nvGrpSpPr>
        <p:grpSpPr>
          <a:xfrm>
            <a:off x="2738329" y="1252132"/>
            <a:ext cx="2802912" cy="3975258"/>
            <a:chOff x="2509099" y="1174042"/>
            <a:chExt cx="2802912" cy="3975258"/>
          </a:xfrm>
        </p:grpSpPr>
        <p:sp>
          <p:nvSpPr>
            <p:cNvPr id="482" name="Ellipse 481"/>
            <p:cNvSpPr/>
            <p:nvPr/>
          </p:nvSpPr>
          <p:spPr>
            <a:xfrm>
              <a:off x="4963463" y="1834416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3" name="Ellipse 482"/>
            <p:cNvSpPr/>
            <p:nvPr/>
          </p:nvSpPr>
          <p:spPr>
            <a:xfrm>
              <a:off x="4945463" y="196601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4" name="Ellipse 483"/>
            <p:cNvSpPr/>
            <p:nvPr/>
          </p:nvSpPr>
          <p:spPr>
            <a:xfrm>
              <a:off x="4922652" y="1697202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5" name="Ellipse 484"/>
            <p:cNvSpPr/>
            <p:nvPr/>
          </p:nvSpPr>
          <p:spPr>
            <a:xfrm>
              <a:off x="4862007" y="189172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6" name="Ellipse 485"/>
            <p:cNvSpPr/>
            <p:nvPr/>
          </p:nvSpPr>
          <p:spPr>
            <a:xfrm>
              <a:off x="4863472" y="2078881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7" name="Ellipse 486"/>
            <p:cNvSpPr/>
            <p:nvPr/>
          </p:nvSpPr>
          <p:spPr>
            <a:xfrm>
              <a:off x="4773230" y="1989136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8" name="Ellipse 487"/>
            <p:cNvSpPr/>
            <p:nvPr/>
          </p:nvSpPr>
          <p:spPr>
            <a:xfrm>
              <a:off x="4739992" y="2133227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9" name="Ellipse 488"/>
            <p:cNvSpPr/>
            <p:nvPr/>
          </p:nvSpPr>
          <p:spPr>
            <a:xfrm>
              <a:off x="4714732" y="2284568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90" name="Ellipse 489"/>
            <p:cNvSpPr/>
            <p:nvPr/>
          </p:nvSpPr>
          <p:spPr>
            <a:xfrm>
              <a:off x="4736025" y="240813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91" name="Ellipse 490"/>
            <p:cNvSpPr/>
            <p:nvPr/>
          </p:nvSpPr>
          <p:spPr>
            <a:xfrm>
              <a:off x="4574100" y="2308578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92" name="Ellipse 491"/>
            <p:cNvSpPr/>
            <p:nvPr/>
          </p:nvSpPr>
          <p:spPr>
            <a:xfrm>
              <a:off x="4646927" y="2525175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93" name="Ellipse 492"/>
            <p:cNvSpPr/>
            <p:nvPr/>
          </p:nvSpPr>
          <p:spPr>
            <a:xfrm>
              <a:off x="4412957" y="2347530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94" name="Ellipse 493"/>
            <p:cNvSpPr/>
            <p:nvPr/>
          </p:nvSpPr>
          <p:spPr>
            <a:xfrm>
              <a:off x="3631200" y="2207085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95" name="Ellipse 494"/>
            <p:cNvSpPr/>
            <p:nvPr/>
          </p:nvSpPr>
          <p:spPr>
            <a:xfrm>
              <a:off x="4532640" y="248106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96" name="Ellipse 495"/>
            <p:cNvSpPr/>
            <p:nvPr/>
          </p:nvSpPr>
          <p:spPr>
            <a:xfrm>
              <a:off x="4541757" y="260303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97" name="Ellipse 496"/>
            <p:cNvSpPr/>
            <p:nvPr/>
          </p:nvSpPr>
          <p:spPr>
            <a:xfrm>
              <a:off x="4394957" y="2450562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98" name="Ellipse 497"/>
            <p:cNvSpPr/>
            <p:nvPr/>
          </p:nvSpPr>
          <p:spPr>
            <a:xfrm>
              <a:off x="4247075" y="242613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99" name="Ellipse 498"/>
            <p:cNvSpPr/>
            <p:nvPr/>
          </p:nvSpPr>
          <p:spPr>
            <a:xfrm>
              <a:off x="4753711" y="1566059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00" name="Ellipse 499"/>
            <p:cNvSpPr/>
            <p:nvPr/>
          </p:nvSpPr>
          <p:spPr>
            <a:xfrm>
              <a:off x="4799912" y="1791078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01" name="Ellipse 500"/>
            <p:cNvSpPr/>
            <p:nvPr/>
          </p:nvSpPr>
          <p:spPr>
            <a:xfrm>
              <a:off x="4612454" y="204152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02" name="Ellipse 501"/>
            <p:cNvSpPr/>
            <p:nvPr/>
          </p:nvSpPr>
          <p:spPr>
            <a:xfrm>
              <a:off x="4732732" y="141381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03" name="Ellipse 502"/>
            <p:cNvSpPr/>
            <p:nvPr/>
          </p:nvSpPr>
          <p:spPr>
            <a:xfrm>
              <a:off x="4632642" y="2181010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04" name="Ellipse 503"/>
            <p:cNvSpPr/>
            <p:nvPr/>
          </p:nvSpPr>
          <p:spPr>
            <a:xfrm>
              <a:off x="4727614" y="189172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05" name="Ellipse 504"/>
            <p:cNvSpPr/>
            <p:nvPr/>
          </p:nvSpPr>
          <p:spPr>
            <a:xfrm>
              <a:off x="4342325" y="219988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06" name="Ellipse 505"/>
            <p:cNvSpPr/>
            <p:nvPr/>
          </p:nvSpPr>
          <p:spPr>
            <a:xfrm>
              <a:off x="4574822" y="1894277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07" name="Ellipse 506"/>
            <p:cNvSpPr/>
            <p:nvPr/>
          </p:nvSpPr>
          <p:spPr>
            <a:xfrm>
              <a:off x="3949675" y="2525326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08" name="Ellipse 507"/>
            <p:cNvSpPr/>
            <p:nvPr/>
          </p:nvSpPr>
          <p:spPr>
            <a:xfrm>
              <a:off x="4140975" y="2679310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09" name="Ellipse 508"/>
            <p:cNvSpPr/>
            <p:nvPr/>
          </p:nvSpPr>
          <p:spPr>
            <a:xfrm>
              <a:off x="4468665" y="2725179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0" name="Ellipse 509"/>
            <p:cNvSpPr/>
            <p:nvPr/>
          </p:nvSpPr>
          <p:spPr>
            <a:xfrm>
              <a:off x="4343211" y="2670175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1" name="Ellipse 510"/>
            <p:cNvSpPr/>
            <p:nvPr/>
          </p:nvSpPr>
          <p:spPr>
            <a:xfrm>
              <a:off x="4548187" y="287014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2" name="Ellipse 511"/>
            <p:cNvSpPr/>
            <p:nvPr/>
          </p:nvSpPr>
          <p:spPr>
            <a:xfrm>
              <a:off x="4675700" y="1762125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3" name="Ellipse 512"/>
            <p:cNvSpPr/>
            <p:nvPr/>
          </p:nvSpPr>
          <p:spPr>
            <a:xfrm>
              <a:off x="5000049" y="2115227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4" name="Ellipse 513"/>
            <p:cNvSpPr/>
            <p:nvPr/>
          </p:nvSpPr>
          <p:spPr>
            <a:xfrm>
              <a:off x="3724195" y="2618171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5" name="Ellipse 514"/>
            <p:cNvSpPr/>
            <p:nvPr/>
          </p:nvSpPr>
          <p:spPr>
            <a:xfrm>
              <a:off x="3539902" y="1937360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6" name="Ellipse 515"/>
            <p:cNvSpPr/>
            <p:nvPr/>
          </p:nvSpPr>
          <p:spPr>
            <a:xfrm>
              <a:off x="3331667" y="2681528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7" name="Ellipse 516"/>
            <p:cNvSpPr/>
            <p:nvPr/>
          </p:nvSpPr>
          <p:spPr>
            <a:xfrm>
              <a:off x="3246650" y="255162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8" name="Ellipse 517"/>
            <p:cNvSpPr/>
            <p:nvPr/>
          </p:nvSpPr>
          <p:spPr>
            <a:xfrm>
              <a:off x="3207666" y="1890542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9" name="Ellipse 518"/>
            <p:cNvSpPr/>
            <p:nvPr/>
          </p:nvSpPr>
          <p:spPr>
            <a:xfrm>
              <a:off x="3354358" y="1907179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20" name="Ellipse 519"/>
            <p:cNvSpPr/>
            <p:nvPr/>
          </p:nvSpPr>
          <p:spPr>
            <a:xfrm>
              <a:off x="3764857" y="2459549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21" name="Ellipse 520"/>
            <p:cNvSpPr/>
            <p:nvPr/>
          </p:nvSpPr>
          <p:spPr>
            <a:xfrm>
              <a:off x="3210663" y="2364505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22" name="Ellipse 521"/>
            <p:cNvSpPr/>
            <p:nvPr/>
          </p:nvSpPr>
          <p:spPr>
            <a:xfrm>
              <a:off x="3591895" y="2559958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23" name="Ellipse 522"/>
            <p:cNvSpPr/>
            <p:nvPr/>
          </p:nvSpPr>
          <p:spPr>
            <a:xfrm>
              <a:off x="3917257" y="2611949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24" name="Ellipse 523"/>
            <p:cNvSpPr/>
            <p:nvPr/>
          </p:nvSpPr>
          <p:spPr>
            <a:xfrm>
              <a:off x="3558108" y="2407996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25" name="Ellipse 524"/>
            <p:cNvSpPr/>
            <p:nvPr/>
          </p:nvSpPr>
          <p:spPr>
            <a:xfrm>
              <a:off x="3977268" y="237213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26" name="Ellipse 525"/>
            <p:cNvSpPr/>
            <p:nvPr/>
          </p:nvSpPr>
          <p:spPr>
            <a:xfrm>
              <a:off x="4153563" y="2268441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27" name="Ellipse 526"/>
            <p:cNvSpPr/>
            <p:nvPr/>
          </p:nvSpPr>
          <p:spPr>
            <a:xfrm>
              <a:off x="3745319" y="2323048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28" name="Ellipse 527"/>
            <p:cNvSpPr/>
            <p:nvPr/>
          </p:nvSpPr>
          <p:spPr>
            <a:xfrm>
              <a:off x="3349667" y="2273299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29" name="Ellipse 528"/>
            <p:cNvSpPr/>
            <p:nvPr/>
          </p:nvSpPr>
          <p:spPr>
            <a:xfrm>
              <a:off x="3877155" y="2315765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30" name="Ellipse 529"/>
            <p:cNvSpPr/>
            <p:nvPr/>
          </p:nvSpPr>
          <p:spPr>
            <a:xfrm>
              <a:off x="3498470" y="2305048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31" name="Ellipse 530"/>
            <p:cNvSpPr/>
            <p:nvPr/>
          </p:nvSpPr>
          <p:spPr>
            <a:xfrm>
              <a:off x="4017983" y="2196582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32" name="Ellipse 531"/>
            <p:cNvSpPr/>
            <p:nvPr/>
          </p:nvSpPr>
          <p:spPr>
            <a:xfrm>
              <a:off x="4288156" y="2046547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33" name="Ellipse 532"/>
            <p:cNvSpPr/>
            <p:nvPr/>
          </p:nvSpPr>
          <p:spPr>
            <a:xfrm>
              <a:off x="4450199" y="2121971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34" name="Ellipse 533"/>
            <p:cNvSpPr/>
            <p:nvPr/>
          </p:nvSpPr>
          <p:spPr>
            <a:xfrm>
              <a:off x="4457508" y="199778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35" name="Ellipse 534"/>
            <p:cNvSpPr/>
            <p:nvPr/>
          </p:nvSpPr>
          <p:spPr>
            <a:xfrm>
              <a:off x="4116894" y="2034957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36" name="Ellipse 535"/>
            <p:cNvSpPr/>
            <p:nvPr/>
          </p:nvSpPr>
          <p:spPr>
            <a:xfrm>
              <a:off x="4530187" y="1759235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37" name="Ellipse 536"/>
            <p:cNvSpPr/>
            <p:nvPr/>
          </p:nvSpPr>
          <p:spPr>
            <a:xfrm>
              <a:off x="4337333" y="1890542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38" name="Ellipse 537"/>
            <p:cNvSpPr/>
            <p:nvPr/>
          </p:nvSpPr>
          <p:spPr>
            <a:xfrm>
              <a:off x="3863518" y="2189355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39" name="Ellipse 538"/>
            <p:cNvSpPr/>
            <p:nvPr/>
          </p:nvSpPr>
          <p:spPr>
            <a:xfrm>
              <a:off x="3477938" y="2178582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40" name="Ellipse 539"/>
            <p:cNvSpPr/>
            <p:nvPr/>
          </p:nvSpPr>
          <p:spPr>
            <a:xfrm>
              <a:off x="2802090" y="1614347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41" name="Ellipse 540"/>
            <p:cNvSpPr/>
            <p:nvPr/>
          </p:nvSpPr>
          <p:spPr>
            <a:xfrm>
              <a:off x="3866679" y="195056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42" name="Ellipse 541"/>
            <p:cNvSpPr/>
            <p:nvPr/>
          </p:nvSpPr>
          <p:spPr>
            <a:xfrm>
              <a:off x="2966353" y="2110775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43" name="Ellipse 542"/>
            <p:cNvSpPr/>
            <p:nvPr/>
          </p:nvSpPr>
          <p:spPr>
            <a:xfrm>
              <a:off x="3955222" y="205325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44" name="Ellipse 543"/>
            <p:cNvSpPr/>
            <p:nvPr/>
          </p:nvSpPr>
          <p:spPr>
            <a:xfrm>
              <a:off x="2784675" y="207752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45" name="Ellipse 544"/>
            <p:cNvSpPr/>
            <p:nvPr/>
          </p:nvSpPr>
          <p:spPr>
            <a:xfrm>
              <a:off x="2572181" y="2092318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46" name="Ellipse 545"/>
            <p:cNvSpPr/>
            <p:nvPr/>
          </p:nvSpPr>
          <p:spPr>
            <a:xfrm>
              <a:off x="3102405" y="2025136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47" name="Ellipse 546"/>
            <p:cNvSpPr/>
            <p:nvPr/>
          </p:nvSpPr>
          <p:spPr>
            <a:xfrm>
              <a:off x="3241875" y="253472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48" name="Ellipse 547"/>
            <p:cNvSpPr/>
            <p:nvPr/>
          </p:nvSpPr>
          <p:spPr>
            <a:xfrm>
              <a:off x="2907551" y="198401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49" name="Ellipse 548"/>
            <p:cNvSpPr/>
            <p:nvPr/>
          </p:nvSpPr>
          <p:spPr>
            <a:xfrm>
              <a:off x="2613690" y="1920919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50" name="Ellipse 549"/>
            <p:cNvSpPr/>
            <p:nvPr/>
          </p:nvSpPr>
          <p:spPr>
            <a:xfrm>
              <a:off x="2766090" y="2073319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51" name="Ellipse 550"/>
            <p:cNvSpPr/>
            <p:nvPr/>
          </p:nvSpPr>
          <p:spPr>
            <a:xfrm>
              <a:off x="2802337" y="1880671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52" name="Ellipse 551"/>
            <p:cNvSpPr/>
            <p:nvPr/>
          </p:nvSpPr>
          <p:spPr>
            <a:xfrm>
              <a:off x="3020506" y="1898671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53" name="Ellipse 552"/>
            <p:cNvSpPr/>
            <p:nvPr/>
          </p:nvSpPr>
          <p:spPr>
            <a:xfrm>
              <a:off x="3223290" y="2530519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54" name="Ellipse 553"/>
            <p:cNvSpPr/>
            <p:nvPr/>
          </p:nvSpPr>
          <p:spPr>
            <a:xfrm>
              <a:off x="3328652" y="2148048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55" name="Ellipse 554"/>
            <p:cNvSpPr/>
            <p:nvPr/>
          </p:nvSpPr>
          <p:spPr>
            <a:xfrm>
              <a:off x="2673250" y="1798416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56" name="Ellipse 555"/>
            <p:cNvSpPr/>
            <p:nvPr/>
          </p:nvSpPr>
          <p:spPr>
            <a:xfrm>
              <a:off x="3260788" y="2043190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57" name="Ellipse 556"/>
            <p:cNvSpPr/>
            <p:nvPr/>
          </p:nvSpPr>
          <p:spPr>
            <a:xfrm>
              <a:off x="3431265" y="2013297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58" name="Ellipse 557"/>
            <p:cNvSpPr/>
            <p:nvPr/>
          </p:nvSpPr>
          <p:spPr>
            <a:xfrm>
              <a:off x="3425109" y="2542162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59" name="Ellipse 558"/>
            <p:cNvSpPr/>
            <p:nvPr/>
          </p:nvSpPr>
          <p:spPr>
            <a:xfrm>
              <a:off x="3571877" y="205952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60" name="Ellipse 559"/>
            <p:cNvSpPr/>
            <p:nvPr/>
          </p:nvSpPr>
          <p:spPr>
            <a:xfrm>
              <a:off x="3727194" y="2060881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61" name="Ellipse 560"/>
            <p:cNvSpPr/>
            <p:nvPr/>
          </p:nvSpPr>
          <p:spPr>
            <a:xfrm>
              <a:off x="2509099" y="1830950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62" name="Ellipse 561"/>
            <p:cNvSpPr/>
            <p:nvPr/>
          </p:nvSpPr>
          <p:spPr>
            <a:xfrm>
              <a:off x="4033052" y="193256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63" name="Ellipse 562"/>
            <p:cNvSpPr/>
            <p:nvPr/>
          </p:nvSpPr>
          <p:spPr>
            <a:xfrm>
              <a:off x="4203700" y="214829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64" name="Ellipse 563"/>
            <p:cNvSpPr/>
            <p:nvPr/>
          </p:nvSpPr>
          <p:spPr>
            <a:xfrm>
              <a:off x="4174300" y="191149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65" name="Ellipse 564"/>
            <p:cNvSpPr/>
            <p:nvPr/>
          </p:nvSpPr>
          <p:spPr>
            <a:xfrm>
              <a:off x="4491710" y="1621307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66" name="Ellipse 565"/>
            <p:cNvSpPr/>
            <p:nvPr/>
          </p:nvSpPr>
          <p:spPr>
            <a:xfrm>
              <a:off x="4885132" y="156621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67" name="Ellipse 566"/>
            <p:cNvSpPr/>
            <p:nvPr/>
          </p:nvSpPr>
          <p:spPr>
            <a:xfrm>
              <a:off x="2825650" y="1709467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68" name="Ellipse 567"/>
            <p:cNvSpPr/>
            <p:nvPr/>
          </p:nvSpPr>
          <p:spPr>
            <a:xfrm>
              <a:off x="2961733" y="1796678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69" name="Ellipse 568"/>
            <p:cNvSpPr/>
            <p:nvPr/>
          </p:nvSpPr>
          <p:spPr>
            <a:xfrm>
              <a:off x="2978050" y="2103216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0" name="Ellipse 569"/>
            <p:cNvSpPr/>
            <p:nvPr/>
          </p:nvSpPr>
          <p:spPr>
            <a:xfrm>
              <a:off x="3130450" y="2255616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1" name="Ellipse 570"/>
            <p:cNvSpPr/>
            <p:nvPr/>
          </p:nvSpPr>
          <p:spPr>
            <a:xfrm>
              <a:off x="3348772" y="2410922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2" name="Ellipse 571"/>
            <p:cNvSpPr/>
            <p:nvPr/>
          </p:nvSpPr>
          <p:spPr>
            <a:xfrm>
              <a:off x="3435250" y="2560416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3" name="Ellipse 572"/>
            <p:cNvSpPr/>
            <p:nvPr/>
          </p:nvSpPr>
          <p:spPr>
            <a:xfrm>
              <a:off x="3587650" y="2712816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4" name="Ellipse 573"/>
            <p:cNvSpPr/>
            <p:nvPr/>
          </p:nvSpPr>
          <p:spPr>
            <a:xfrm>
              <a:off x="2968671" y="1685466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5" name="Ellipse 574"/>
            <p:cNvSpPr/>
            <p:nvPr/>
          </p:nvSpPr>
          <p:spPr>
            <a:xfrm>
              <a:off x="3117354" y="180872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6" name="Ellipse 575"/>
            <p:cNvSpPr/>
            <p:nvPr/>
          </p:nvSpPr>
          <p:spPr>
            <a:xfrm>
              <a:off x="3259290" y="1796206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7" name="Ellipse 576"/>
            <p:cNvSpPr/>
            <p:nvPr/>
          </p:nvSpPr>
          <p:spPr>
            <a:xfrm>
              <a:off x="3120187" y="1658585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8" name="Ellipse 577"/>
            <p:cNvSpPr/>
            <p:nvPr/>
          </p:nvSpPr>
          <p:spPr>
            <a:xfrm>
              <a:off x="4772388" y="167442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9" name="Ellipse 578"/>
            <p:cNvSpPr/>
            <p:nvPr/>
          </p:nvSpPr>
          <p:spPr>
            <a:xfrm>
              <a:off x="4319631" y="174779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80" name="Ellipse 579"/>
            <p:cNvSpPr/>
            <p:nvPr/>
          </p:nvSpPr>
          <p:spPr>
            <a:xfrm>
              <a:off x="5077188" y="197922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81" name="Ellipse 580"/>
            <p:cNvSpPr/>
            <p:nvPr/>
          </p:nvSpPr>
          <p:spPr>
            <a:xfrm>
              <a:off x="4218878" y="180145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82" name="Ellipse 581"/>
            <p:cNvSpPr/>
            <p:nvPr/>
          </p:nvSpPr>
          <p:spPr>
            <a:xfrm>
              <a:off x="4104234" y="1811375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83" name="Ellipse 582"/>
            <p:cNvSpPr/>
            <p:nvPr/>
          </p:nvSpPr>
          <p:spPr>
            <a:xfrm>
              <a:off x="3917257" y="182699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84" name="Ellipse 583"/>
            <p:cNvSpPr/>
            <p:nvPr/>
          </p:nvSpPr>
          <p:spPr>
            <a:xfrm>
              <a:off x="3467994" y="1811326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85" name="Ellipse 584"/>
            <p:cNvSpPr/>
            <p:nvPr/>
          </p:nvSpPr>
          <p:spPr>
            <a:xfrm>
              <a:off x="2912966" y="1534936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86" name="Ellipse 585"/>
            <p:cNvSpPr/>
            <p:nvPr/>
          </p:nvSpPr>
          <p:spPr>
            <a:xfrm>
              <a:off x="3065366" y="1483380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87" name="Ellipse 586"/>
            <p:cNvSpPr/>
            <p:nvPr/>
          </p:nvSpPr>
          <p:spPr>
            <a:xfrm>
              <a:off x="3217766" y="1635780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88" name="Ellipse 587"/>
            <p:cNvSpPr/>
            <p:nvPr/>
          </p:nvSpPr>
          <p:spPr>
            <a:xfrm>
              <a:off x="3370166" y="1682802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89" name="Ellipse 588"/>
            <p:cNvSpPr/>
            <p:nvPr/>
          </p:nvSpPr>
          <p:spPr>
            <a:xfrm>
              <a:off x="3325979" y="1591022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0" name="Ellipse 589"/>
            <p:cNvSpPr/>
            <p:nvPr/>
          </p:nvSpPr>
          <p:spPr>
            <a:xfrm>
              <a:off x="3370166" y="1193307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1" name="Ellipse 590"/>
            <p:cNvSpPr/>
            <p:nvPr/>
          </p:nvSpPr>
          <p:spPr>
            <a:xfrm>
              <a:off x="3522566" y="1345707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2" name="Ellipse 591"/>
            <p:cNvSpPr/>
            <p:nvPr/>
          </p:nvSpPr>
          <p:spPr>
            <a:xfrm>
              <a:off x="3674966" y="1498107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3" name="Ellipse 592"/>
            <p:cNvSpPr/>
            <p:nvPr/>
          </p:nvSpPr>
          <p:spPr>
            <a:xfrm>
              <a:off x="3827366" y="1650507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4" name="Ellipse 593"/>
            <p:cNvSpPr/>
            <p:nvPr/>
          </p:nvSpPr>
          <p:spPr>
            <a:xfrm>
              <a:off x="3915179" y="1191038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5" name="Ellipse 594"/>
            <p:cNvSpPr/>
            <p:nvPr/>
          </p:nvSpPr>
          <p:spPr>
            <a:xfrm>
              <a:off x="3979766" y="1694130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6" name="Ellipse 595"/>
            <p:cNvSpPr/>
            <p:nvPr/>
          </p:nvSpPr>
          <p:spPr>
            <a:xfrm>
              <a:off x="4132166" y="1666368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7" name="Ellipse 596"/>
            <p:cNvSpPr/>
            <p:nvPr/>
          </p:nvSpPr>
          <p:spPr>
            <a:xfrm>
              <a:off x="4091940" y="1174042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8" name="Ellipse 597"/>
            <p:cNvSpPr/>
            <p:nvPr/>
          </p:nvSpPr>
          <p:spPr>
            <a:xfrm>
              <a:off x="4244340" y="1326442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9" name="Ellipse 598"/>
            <p:cNvSpPr/>
            <p:nvPr/>
          </p:nvSpPr>
          <p:spPr>
            <a:xfrm>
              <a:off x="4396740" y="1478842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00" name="Ellipse 599"/>
            <p:cNvSpPr/>
            <p:nvPr/>
          </p:nvSpPr>
          <p:spPr>
            <a:xfrm>
              <a:off x="4549140" y="1311710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01" name="Ellipse 600"/>
            <p:cNvSpPr/>
            <p:nvPr/>
          </p:nvSpPr>
          <p:spPr>
            <a:xfrm>
              <a:off x="4636953" y="163407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02" name="Ellipse 601"/>
            <p:cNvSpPr/>
            <p:nvPr/>
          </p:nvSpPr>
          <p:spPr>
            <a:xfrm>
              <a:off x="4646583" y="150093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03" name="Ellipse 602"/>
            <p:cNvSpPr/>
            <p:nvPr/>
          </p:nvSpPr>
          <p:spPr>
            <a:xfrm>
              <a:off x="4523641" y="1456175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04" name="Ellipse 603"/>
            <p:cNvSpPr/>
            <p:nvPr/>
          </p:nvSpPr>
          <p:spPr>
            <a:xfrm>
              <a:off x="4020554" y="1289619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05" name="Ellipse 604"/>
            <p:cNvSpPr/>
            <p:nvPr/>
          </p:nvSpPr>
          <p:spPr>
            <a:xfrm>
              <a:off x="4172954" y="1442019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06" name="Ellipse 605"/>
            <p:cNvSpPr/>
            <p:nvPr/>
          </p:nvSpPr>
          <p:spPr>
            <a:xfrm>
              <a:off x="4325354" y="1594419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07" name="Ellipse 606"/>
            <p:cNvSpPr/>
            <p:nvPr/>
          </p:nvSpPr>
          <p:spPr>
            <a:xfrm>
              <a:off x="4236407" y="165843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08" name="Ellipse 607"/>
            <p:cNvSpPr/>
            <p:nvPr/>
          </p:nvSpPr>
          <p:spPr>
            <a:xfrm>
              <a:off x="4388807" y="134853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09" name="Ellipse 608"/>
            <p:cNvSpPr/>
            <p:nvPr/>
          </p:nvSpPr>
          <p:spPr>
            <a:xfrm>
              <a:off x="4269267" y="150093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10" name="Ellipse 609"/>
            <p:cNvSpPr/>
            <p:nvPr/>
          </p:nvSpPr>
          <p:spPr>
            <a:xfrm>
              <a:off x="4445460" y="183349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11" name="Ellipse 610"/>
            <p:cNvSpPr/>
            <p:nvPr/>
          </p:nvSpPr>
          <p:spPr>
            <a:xfrm>
              <a:off x="3697050" y="192131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12" name="Ellipse 611"/>
            <p:cNvSpPr/>
            <p:nvPr/>
          </p:nvSpPr>
          <p:spPr>
            <a:xfrm>
              <a:off x="3747473" y="178477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13" name="Ellipse 612"/>
            <p:cNvSpPr/>
            <p:nvPr/>
          </p:nvSpPr>
          <p:spPr>
            <a:xfrm>
              <a:off x="3899873" y="1325306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14" name="Ellipse 613"/>
            <p:cNvSpPr/>
            <p:nvPr/>
          </p:nvSpPr>
          <p:spPr>
            <a:xfrm>
              <a:off x="4052273" y="1477706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15" name="Ellipse 614"/>
            <p:cNvSpPr/>
            <p:nvPr/>
          </p:nvSpPr>
          <p:spPr>
            <a:xfrm>
              <a:off x="3956528" y="1562126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16" name="Ellipse 615"/>
            <p:cNvSpPr/>
            <p:nvPr/>
          </p:nvSpPr>
          <p:spPr>
            <a:xfrm>
              <a:off x="4108928" y="135420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17" name="Ellipse 616"/>
            <p:cNvSpPr/>
            <p:nvPr/>
          </p:nvSpPr>
          <p:spPr>
            <a:xfrm>
              <a:off x="3877210" y="1462415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18" name="Ellipse 617"/>
            <p:cNvSpPr/>
            <p:nvPr/>
          </p:nvSpPr>
          <p:spPr>
            <a:xfrm>
              <a:off x="3370166" y="1308879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19" name="Ellipse 618"/>
            <p:cNvSpPr/>
            <p:nvPr/>
          </p:nvSpPr>
          <p:spPr>
            <a:xfrm>
              <a:off x="3522566" y="1461279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20" name="Ellipse 619"/>
            <p:cNvSpPr/>
            <p:nvPr/>
          </p:nvSpPr>
          <p:spPr>
            <a:xfrm>
              <a:off x="3674966" y="1613679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21" name="Ellipse 620"/>
            <p:cNvSpPr/>
            <p:nvPr/>
          </p:nvSpPr>
          <p:spPr>
            <a:xfrm>
              <a:off x="3586017" y="1766079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22" name="Ellipse 621"/>
            <p:cNvSpPr/>
            <p:nvPr/>
          </p:nvSpPr>
          <p:spPr>
            <a:xfrm>
              <a:off x="3639838" y="1259022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23" name="Ellipse 622"/>
            <p:cNvSpPr/>
            <p:nvPr/>
          </p:nvSpPr>
          <p:spPr>
            <a:xfrm>
              <a:off x="3765044" y="1411422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24" name="Ellipse 623"/>
            <p:cNvSpPr/>
            <p:nvPr/>
          </p:nvSpPr>
          <p:spPr>
            <a:xfrm>
              <a:off x="3784875" y="128168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25" name="Ellipse 624"/>
            <p:cNvSpPr/>
            <p:nvPr/>
          </p:nvSpPr>
          <p:spPr>
            <a:xfrm>
              <a:off x="3503869" y="1639742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26" name="Ellipse 625"/>
            <p:cNvSpPr/>
            <p:nvPr/>
          </p:nvSpPr>
          <p:spPr>
            <a:xfrm>
              <a:off x="3370166" y="143805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27" name="Ellipse 626"/>
            <p:cNvSpPr/>
            <p:nvPr/>
          </p:nvSpPr>
          <p:spPr>
            <a:xfrm>
              <a:off x="3206433" y="1522470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28" name="Ellipse 627"/>
            <p:cNvSpPr/>
            <p:nvPr/>
          </p:nvSpPr>
          <p:spPr>
            <a:xfrm>
              <a:off x="3257990" y="1387066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29" name="Ellipse 628"/>
            <p:cNvSpPr/>
            <p:nvPr/>
          </p:nvSpPr>
          <p:spPr>
            <a:xfrm>
              <a:off x="4700587" y="302254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30" name="Ellipse 629"/>
            <p:cNvSpPr/>
            <p:nvPr/>
          </p:nvSpPr>
          <p:spPr>
            <a:xfrm>
              <a:off x="4829194" y="317494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31" name="Ellipse 630"/>
            <p:cNvSpPr/>
            <p:nvPr/>
          </p:nvSpPr>
          <p:spPr>
            <a:xfrm>
              <a:off x="4781037" y="332734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32" name="Ellipse 631"/>
            <p:cNvSpPr/>
            <p:nvPr/>
          </p:nvSpPr>
          <p:spPr>
            <a:xfrm>
              <a:off x="4933437" y="347974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33" name="Ellipse 632"/>
            <p:cNvSpPr/>
            <p:nvPr/>
          </p:nvSpPr>
          <p:spPr>
            <a:xfrm>
              <a:off x="4895479" y="363214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34" name="Ellipse 633"/>
            <p:cNvSpPr/>
            <p:nvPr/>
          </p:nvSpPr>
          <p:spPr>
            <a:xfrm>
              <a:off x="5017288" y="3784543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35" name="Ellipse 634"/>
            <p:cNvSpPr/>
            <p:nvPr/>
          </p:nvSpPr>
          <p:spPr>
            <a:xfrm>
              <a:off x="4965734" y="3926747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36" name="Ellipse 635"/>
            <p:cNvSpPr/>
            <p:nvPr/>
          </p:nvSpPr>
          <p:spPr>
            <a:xfrm>
              <a:off x="5087541" y="4065550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37" name="Ellipse 636"/>
            <p:cNvSpPr/>
            <p:nvPr/>
          </p:nvSpPr>
          <p:spPr>
            <a:xfrm>
              <a:off x="5117567" y="4217950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38" name="Ellipse 637"/>
            <p:cNvSpPr/>
            <p:nvPr/>
          </p:nvSpPr>
          <p:spPr>
            <a:xfrm>
              <a:off x="5089806" y="4370350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39" name="Ellipse 638"/>
            <p:cNvSpPr/>
            <p:nvPr/>
          </p:nvSpPr>
          <p:spPr>
            <a:xfrm>
              <a:off x="5225211" y="4522750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40" name="Ellipse 639"/>
            <p:cNvSpPr/>
            <p:nvPr/>
          </p:nvSpPr>
          <p:spPr>
            <a:xfrm>
              <a:off x="4686423" y="2886004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41" name="Ellipse 640"/>
            <p:cNvSpPr/>
            <p:nvPr/>
          </p:nvSpPr>
          <p:spPr>
            <a:xfrm>
              <a:off x="4597474" y="2752868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42" name="Ellipse 641"/>
            <p:cNvSpPr/>
            <p:nvPr/>
          </p:nvSpPr>
          <p:spPr>
            <a:xfrm>
              <a:off x="5183936" y="4656100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43" name="Ellipse 642"/>
            <p:cNvSpPr/>
            <p:nvPr/>
          </p:nvSpPr>
          <p:spPr>
            <a:xfrm>
              <a:off x="5276011" y="4808500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44" name="Ellipse 643"/>
            <p:cNvSpPr/>
            <p:nvPr/>
          </p:nvSpPr>
          <p:spPr>
            <a:xfrm>
              <a:off x="5225211" y="4960900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45" name="Ellipse 644"/>
            <p:cNvSpPr/>
            <p:nvPr/>
          </p:nvSpPr>
          <p:spPr>
            <a:xfrm>
              <a:off x="5276011" y="5113300"/>
              <a:ext cx="36000" cy="36000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646" name="Forme libre 645"/>
          <p:cNvSpPr/>
          <p:nvPr/>
        </p:nvSpPr>
        <p:spPr>
          <a:xfrm>
            <a:off x="6084219" y="1930425"/>
            <a:ext cx="289357" cy="178132"/>
          </a:xfrm>
          <a:custGeom>
            <a:avLst/>
            <a:gdLst>
              <a:gd name="connsiteX0" fmla="*/ 0 w 289357"/>
              <a:gd name="connsiteY0" fmla="*/ 123825 h 178132"/>
              <a:gd name="connsiteX1" fmla="*/ 31750 w 289357"/>
              <a:gd name="connsiteY1" fmla="*/ 130175 h 178132"/>
              <a:gd name="connsiteX2" fmla="*/ 60325 w 289357"/>
              <a:gd name="connsiteY2" fmla="*/ 127000 h 178132"/>
              <a:gd name="connsiteX3" fmla="*/ 82550 w 289357"/>
              <a:gd name="connsiteY3" fmla="*/ 120650 h 178132"/>
              <a:gd name="connsiteX4" fmla="*/ 101600 w 289357"/>
              <a:gd name="connsiteY4" fmla="*/ 114300 h 178132"/>
              <a:gd name="connsiteX5" fmla="*/ 120650 w 289357"/>
              <a:gd name="connsiteY5" fmla="*/ 111125 h 178132"/>
              <a:gd name="connsiteX6" fmla="*/ 142875 w 289357"/>
              <a:gd name="connsiteY6" fmla="*/ 107950 h 178132"/>
              <a:gd name="connsiteX7" fmla="*/ 158750 w 289357"/>
              <a:gd name="connsiteY7" fmla="*/ 104775 h 178132"/>
              <a:gd name="connsiteX8" fmla="*/ 206375 w 289357"/>
              <a:gd name="connsiteY8" fmla="*/ 107950 h 178132"/>
              <a:gd name="connsiteX9" fmla="*/ 225425 w 289357"/>
              <a:gd name="connsiteY9" fmla="*/ 114300 h 178132"/>
              <a:gd name="connsiteX10" fmla="*/ 254000 w 289357"/>
              <a:gd name="connsiteY10" fmla="*/ 120650 h 178132"/>
              <a:gd name="connsiteX11" fmla="*/ 263525 w 289357"/>
              <a:gd name="connsiteY11" fmla="*/ 123825 h 178132"/>
              <a:gd name="connsiteX12" fmla="*/ 273050 w 289357"/>
              <a:gd name="connsiteY12" fmla="*/ 130175 h 178132"/>
              <a:gd name="connsiteX13" fmla="*/ 285750 w 289357"/>
              <a:gd name="connsiteY13" fmla="*/ 168275 h 178132"/>
              <a:gd name="connsiteX14" fmla="*/ 285750 w 289357"/>
              <a:gd name="connsiteY14" fmla="*/ 158750 h 178132"/>
              <a:gd name="connsiteX15" fmla="*/ 288925 w 289357"/>
              <a:gd name="connsiteY15" fmla="*/ 66675 h 178132"/>
              <a:gd name="connsiteX16" fmla="*/ 279400 w 289357"/>
              <a:gd name="connsiteY16" fmla="*/ 15875 h 178132"/>
              <a:gd name="connsiteX17" fmla="*/ 269875 w 289357"/>
              <a:gd name="connsiteY17" fmla="*/ 9525 h 178132"/>
              <a:gd name="connsiteX18" fmla="*/ 263525 w 289357"/>
              <a:gd name="connsiteY18" fmla="*/ 0 h 178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89357" h="178132">
                <a:moveTo>
                  <a:pt x="0" y="123825"/>
                </a:moveTo>
                <a:cubicBezTo>
                  <a:pt x="8392" y="125923"/>
                  <a:pt x="23965" y="130175"/>
                  <a:pt x="31750" y="130175"/>
                </a:cubicBezTo>
                <a:cubicBezTo>
                  <a:pt x="41334" y="130175"/>
                  <a:pt x="50800" y="128058"/>
                  <a:pt x="60325" y="127000"/>
                </a:cubicBezTo>
                <a:cubicBezTo>
                  <a:pt x="92336" y="116330"/>
                  <a:pt x="42683" y="132610"/>
                  <a:pt x="82550" y="120650"/>
                </a:cubicBezTo>
                <a:cubicBezTo>
                  <a:pt x="88961" y="118727"/>
                  <a:pt x="94998" y="115400"/>
                  <a:pt x="101600" y="114300"/>
                </a:cubicBezTo>
                <a:lnTo>
                  <a:pt x="120650" y="111125"/>
                </a:lnTo>
                <a:cubicBezTo>
                  <a:pt x="128047" y="109987"/>
                  <a:pt x="135493" y="109180"/>
                  <a:pt x="142875" y="107950"/>
                </a:cubicBezTo>
                <a:cubicBezTo>
                  <a:pt x="148198" y="107063"/>
                  <a:pt x="153458" y="105833"/>
                  <a:pt x="158750" y="104775"/>
                </a:cubicBezTo>
                <a:cubicBezTo>
                  <a:pt x="174625" y="105833"/>
                  <a:pt x="190625" y="105700"/>
                  <a:pt x="206375" y="107950"/>
                </a:cubicBezTo>
                <a:cubicBezTo>
                  <a:pt x="213001" y="108897"/>
                  <a:pt x="218861" y="112987"/>
                  <a:pt x="225425" y="114300"/>
                </a:cubicBezTo>
                <a:cubicBezTo>
                  <a:pt x="236337" y="116482"/>
                  <a:pt x="243538" y="117661"/>
                  <a:pt x="254000" y="120650"/>
                </a:cubicBezTo>
                <a:cubicBezTo>
                  <a:pt x="257218" y="121569"/>
                  <a:pt x="260532" y="122328"/>
                  <a:pt x="263525" y="123825"/>
                </a:cubicBezTo>
                <a:cubicBezTo>
                  <a:pt x="266938" y="125532"/>
                  <a:pt x="269875" y="128058"/>
                  <a:pt x="273050" y="130175"/>
                </a:cubicBezTo>
                <a:lnTo>
                  <a:pt x="285750" y="168275"/>
                </a:lnTo>
                <a:cubicBezTo>
                  <a:pt x="290961" y="183907"/>
                  <a:pt x="289475" y="181101"/>
                  <a:pt x="285750" y="158750"/>
                </a:cubicBezTo>
                <a:cubicBezTo>
                  <a:pt x="286808" y="128058"/>
                  <a:pt x="288925" y="97385"/>
                  <a:pt x="288925" y="66675"/>
                </a:cubicBezTo>
                <a:cubicBezTo>
                  <a:pt x="288925" y="50384"/>
                  <a:pt x="292445" y="28920"/>
                  <a:pt x="279400" y="15875"/>
                </a:cubicBezTo>
                <a:cubicBezTo>
                  <a:pt x="276702" y="13177"/>
                  <a:pt x="273050" y="11642"/>
                  <a:pt x="269875" y="9525"/>
                </a:cubicBezTo>
                <a:lnTo>
                  <a:pt x="263525" y="0"/>
                </a:lnTo>
              </a:path>
            </a:pathLst>
          </a:custGeom>
          <a:noFill/>
          <a:ln w="6350">
            <a:gradFill flip="none" rotWithShape="1">
              <a:gsLst>
                <a:gs pos="24000">
                  <a:srgbClr val="959595"/>
                </a:gs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8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</a:ln>
          <a:scene3d>
            <a:camera prst="orthographicFront"/>
            <a:lightRig rig="two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7" name="Forme libre 646"/>
          <p:cNvSpPr/>
          <p:nvPr/>
        </p:nvSpPr>
        <p:spPr>
          <a:xfrm>
            <a:off x="6180639" y="1930425"/>
            <a:ext cx="104775" cy="104775"/>
          </a:xfrm>
          <a:custGeom>
            <a:avLst/>
            <a:gdLst>
              <a:gd name="connsiteX0" fmla="*/ 0 w 104775"/>
              <a:gd name="connsiteY0" fmla="*/ 0 h 104775"/>
              <a:gd name="connsiteX1" fmla="*/ 6350 w 104775"/>
              <a:gd name="connsiteY1" fmla="*/ 22225 h 104775"/>
              <a:gd name="connsiteX2" fmla="*/ 22225 w 104775"/>
              <a:gd name="connsiteY2" fmla="*/ 41275 h 104775"/>
              <a:gd name="connsiteX3" fmla="*/ 31750 w 104775"/>
              <a:gd name="connsiteY3" fmla="*/ 47625 h 104775"/>
              <a:gd name="connsiteX4" fmla="*/ 44450 w 104775"/>
              <a:gd name="connsiteY4" fmla="*/ 66675 h 104775"/>
              <a:gd name="connsiteX5" fmla="*/ 53975 w 104775"/>
              <a:gd name="connsiteY5" fmla="*/ 76200 h 104775"/>
              <a:gd name="connsiteX6" fmla="*/ 60325 w 104775"/>
              <a:gd name="connsiteY6" fmla="*/ 85725 h 104775"/>
              <a:gd name="connsiteX7" fmla="*/ 98425 w 104775"/>
              <a:gd name="connsiteY7" fmla="*/ 104775 h 104775"/>
              <a:gd name="connsiteX8" fmla="*/ 104775 w 104775"/>
              <a:gd name="connsiteY8" fmla="*/ 104775 h 10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775" h="104775">
                <a:moveTo>
                  <a:pt x="0" y="0"/>
                </a:moveTo>
                <a:cubicBezTo>
                  <a:pt x="1017" y="4069"/>
                  <a:pt x="4073" y="17670"/>
                  <a:pt x="6350" y="22225"/>
                </a:cubicBezTo>
                <a:cubicBezTo>
                  <a:pt x="9918" y="29361"/>
                  <a:pt x="16206" y="36259"/>
                  <a:pt x="22225" y="41275"/>
                </a:cubicBezTo>
                <a:cubicBezTo>
                  <a:pt x="25156" y="43718"/>
                  <a:pt x="28575" y="45508"/>
                  <a:pt x="31750" y="47625"/>
                </a:cubicBezTo>
                <a:cubicBezTo>
                  <a:pt x="35983" y="53975"/>
                  <a:pt x="39054" y="61279"/>
                  <a:pt x="44450" y="66675"/>
                </a:cubicBezTo>
                <a:cubicBezTo>
                  <a:pt x="47625" y="69850"/>
                  <a:pt x="51100" y="72751"/>
                  <a:pt x="53975" y="76200"/>
                </a:cubicBezTo>
                <a:cubicBezTo>
                  <a:pt x="56418" y="79131"/>
                  <a:pt x="57453" y="83212"/>
                  <a:pt x="60325" y="85725"/>
                </a:cubicBezTo>
                <a:cubicBezTo>
                  <a:pt x="67663" y="92146"/>
                  <a:pt x="87291" y="104775"/>
                  <a:pt x="98425" y="104775"/>
                </a:cubicBezTo>
                <a:lnTo>
                  <a:pt x="104775" y="104775"/>
                </a:lnTo>
              </a:path>
            </a:pathLst>
          </a:custGeom>
          <a:solidFill>
            <a:srgbClr val="FFC000"/>
          </a:solidFill>
          <a:ln w="6350">
            <a:gradFill flip="none" rotWithShape="1">
              <a:gsLst>
                <a:gs pos="24000">
                  <a:srgbClr val="959595"/>
                </a:gs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8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</a:ln>
          <a:scene3d>
            <a:camera prst="orthographicFront"/>
            <a:lightRig rig="two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648" name="Grouper 647"/>
          <p:cNvGrpSpPr/>
          <p:nvPr/>
        </p:nvGrpSpPr>
        <p:grpSpPr>
          <a:xfrm>
            <a:off x="7734296" y="2247925"/>
            <a:ext cx="869962" cy="433417"/>
            <a:chOff x="4048125" y="2254250"/>
            <a:chExt cx="869962" cy="433417"/>
          </a:xfrm>
          <a:noFill/>
          <a:scene3d>
            <a:camera prst="orthographicFront"/>
            <a:lightRig rig="twoPt" dir="t"/>
          </a:scene3d>
        </p:grpSpPr>
        <p:sp>
          <p:nvSpPr>
            <p:cNvPr id="649" name="Forme libre 648"/>
            <p:cNvSpPr/>
            <p:nvPr/>
          </p:nvSpPr>
          <p:spPr>
            <a:xfrm>
              <a:off x="4489450" y="2428875"/>
              <a:ext cx="428637" cy="171450"/>
            </a:xfrm>
            <a:custGeom>
              <a:avLst/>
              <a:gdLst>
                <a:gd name="connsiteX0" fmla="*/ 0 w 428637"/>
                <a:gd name="connsiteY0" fmla="*/ 171450 h 171450"/>
                <a:gd name="connsiteX1" fmla="*/ 22225 w 428637"/>
                <a:gd name="connsiteY1" fmla="*/ 168275 h 171450"/>
                <a:gd name="connsiteX2" fmla="*/ 38100 w 428637"/>
                <a:gd name="connsiteY2" fmla="*/ 165100 h 171450"/>
                <a:gd name="connsiteX3" fmla="*/ 82550 w 428637"/>
                <a:gd name="connsiteY3" fmla="*/ 161925 h 171450"/>
                <a:gd name="connsiteX4" fmla="*/ 101600 w 428637"/>
                <a:gd name="connsiteY4" fmla="*/ 155575 h 171450"/>
                <a:gd name="connsiteX5" fmla="*/ 111125 w 428637"/>
                <a:gd name="connsiteY5" fmla="*/ 149225 h 171450"/>
                <a:gd name="connsiteX6" fmla="*/ 139700 w 428637"/>
                <a:gd name="connsiteY6" fmla="*/ 139700 h 171450"/>
                <a:gd name="connsiteX7" fmla="*/ 168275 w 428637"/>
                <a:gd name="connsiteY7" fmla="*/ 130175 h 171450"/>
                <a:gd name="connsiteX8" fmla="*/ 177800 w 428637"/>
                <a:gd name="connsiteY8" fmla="*/ 127000 h 171450"/>
                <a:gd name="connsiteX9" fmla="*/ 187325 w 428637"/>
                <a:gd name="connsiteY9" fmla="*/ 123825 h 171450"/>
                <a:gd name="connsiteX10" fmla="*/ 200025 w 428637"/>
                <a:gd name="connsiteY10" fmla="*/ 120650 h 171450"/>
                <a:gd name="connsiteX11" fmla="*/ 219075 w 428637"/>
                <a:gd name="connsiteY11" fmla="*/ 114300 h 171450"/>
                <a:gd name="connsiteX12" fmla="*/ 238125 w 428637"/>
                <a:gd name="connsiteY12" fmla="*/ 107950 h 171450"/>
                <a:gd name="connsiteX13" fmla="*/ 247650 w 428637"/>
                <a:gd name="connsiteY13" fmla="*/ 104775 h 171450"/>
                <a:gd name="connsiteX14" fmla="*/ 257175 w 428637"/>
                <a:gd name="connsiteY14" fmla="*/ 101600 h 171450"/>
                <a:gd name="connsiteX15" fmla="*/ 276225 w 428637"/>
                <a:gd name="connsiteY15" fmla="*/ 98425 h 171450"/>
                <a:gd name="connsiteX16" fmla="*/ 285750 w 428637"/>
                <a:gd name="connsiteY16" fmla="*/ 95250 h 171450"/>
                <a:gd name="connsiteX17" fmla="*/ 301625 w 428637"/>
                <a:gd name="connsiteY17" fmla="*/ 92075 h 171450"/>
                <a:gd name="connsiteX18" fmla="*/ 320675 w 428637"/>
                <a:gd name="connsiteY18" fmla="*/ 82550 h 171450"/>
                <a:gd name="connsiteX19" fmla="*/ 330200 w 428637"/>
                <a:gd name="connsiteY19" fmla="*/ 79375 h 171450"/>
                <a:gd name="connsiteX20" fmla="*/ 349250 w 428637"/>
                <a:gd name="connsiteY20" fmla="*/ 66675 h 171450"/>
                <a:gd name="connsiteX21" fmla="*/ 358775 w 428637"/>
                <a:gd name="connsiteY21" fmla="*/ 63500 h 171450"/>
                <a:gd name="connsiteX22" fmla="*/ 377825 w 428637"/>
                <a:gd name="connsiteY22" fmla="*/ 50800 h 171450"/>
                <a:gd name="connsiteX23" fmla="*/ 387350 w 428637"/>
                <a:gd name="connsiteY23" fmla="*/ 44450 h 171450"/>
                <a:gd name="connsiteX24" fmla="*/ 393700 w 428637"/>
                <a:gd name="connsiteY24" fmla="*/ 34925 h 171450"/>
                <a:gd name="connsiteX25" fmla="*/ 412750 w 428637"/>
                <a:gd name="connsiteY25" fmla="*/ 22225 h 171450"/>
                <a:gd name="connsiteX26" fmla="*/ 419100 w 428637"/>
                <a:gd name="connsiteY26" fmla="*/ 12700 h 171450"/>
                <a:gd name="connsiteX27" fmla="*/ 428625 w 428637"/>
                <a:gd name="connsiteY27" fmla="*/ 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28637" h="171450">
                  <a:moveTo>
                    <a:pt x="0" y="171450"/>
                  </a:moveTo>
                  <a:cubicBezTo>
                    <a:pt x="7408" y="170392"/>
                    <a:pt x="14843" y="169505"/>
                    <a:pt x="22225" y="168275"/>
                  </a:cubicBezTo>
                  <a:cubicBezTo>
                    <a:pt x="27548" y="167388"/>
                    <a:pt x="32733" y="165665"/>
                    <a:pt x="38100" y="165100"/>
                  </a:cubicBezTo>
                  <a:cubicBezTo>
                    <a:pt x="52873" y="163545"/>
                    <a:pt x="67733" y="162983"/>
                    <a:pt x="82550" y="161925"/>
                  </a:cubicBezTo>
                  <a:cubicBezTo>
                    <a:pt x="88900" y="159808"/>
                    <a:pt x="96031" y="159288"/>
                    <a:pt x="101600" y="155575"/>
                  </a:cubicBezTo>
                  <a:cubicBezTo>
                    <a:pt x="104775" y="153458"/>
                    <a:pt x="107638" y="150775"/>
                    <a:pt x="111125" y="149225"/>
                  </a:cubicBezTo>
                  <a:lnTo>
                    <a:pt x="139700" y="139700"/>
                  </a:lnTo>
                  <a:lnTo>
                    <a:pt x="168275" y="130175"/>
                  </a:lnTo>
                  <a:lnTo>
                    <a:pt x="177800" y="127000"/>
                  </a:lnTo>
                  <a:cubicBezTo>
                    <a:pt x="180975" y="125942"/>
                    <a:pt x="184078" y="124637"/>
                    <a:pt x="187325" y="123825"/>
                  </a:cubicBezTo>
                  <a:cubicBezTo>
                    <a:pt x="191558" y="122767"/>
                    <a:pt x="195845" y="121904"/>
                    <a:pt x="200025" y="120650"/>
                  </a:cubicBezTo>
                  <a:cubicBezTo>
                    <a:pt x="206436" y="118727"/>
                    <a:pt x="212725" y="116417"/>
                    <a:pt x="219075" y="114300"/>
                  </a:cubicBezTo>
                  <a:lnTo>
                    <a:pt x="238125" y="107950"/>
                  </a:lnTo>
                  <a:lnTo>
                    <a:pt x="247650" y="104775"/>
                  </a:lnTo>
                  <a:cubicBezTo>
                    <a:pt x="250825" y="103717"/>
                    <a:pt x="253874" y="102150"/>
                    <a:pt x="257175" y="101600"/>
                  </a:cubicBezTo>
                  <a:cubicBezTo>
                    <a:pt x="263525" y="100542"/>
                    <a:pt x="269941" y="99822"/>
                    <a:pt x="276225" y="98425"/>
                  </a:cubicBezTo>
                  <a:cubicBezTo>
                    <a:pt x="279492" y="97699"/>
                    <a:pt x="282503" y="96062"/>
                    <a:pt x="285750" y="95250"/>
                  </a:cubicBezTo>
                  <a:cubicBezTo>
                    <a:pt x="290985" y="93941"/>
                    <a:pt x="296390" y="93384"/>
                    <a:pt x="301625" y="92075"/>
                  </a:cubicBezTo>
                  <a:cubicBezTo>
                    <a:pt x="317586" y="88085"/>
                    <a:pt x="305155" y="90310"/>
                    <a:pt x="320675" y="82550"/>
                  </a:cubicBezTo>
                  <a:cubicBezTo>
                    <a:pt x="323668" y="81053"/>
                    <a:pt x="327274" y="81000"/>
                    <a:pt x="330200" y="79375"/>
                  </a:cubicBezTo>
                  <a:cubicBezTo>
                    <a:pt x="336871" y="75669"/>
                    <a:pt x="342010" y="69088"/>
                    <a:pt x="349250" y="66675"/>
                  </a:cubicBezTo>
                  <a:cubicBezTo>
                    <a:pt x="352425" y="65617"/>
                    <a:pt x="355849" y="65125"/>
                    <a:pt x="358775" y="63500"/>
                  </a:cubicBezTo>
                  <a:cubicBezTo>
                    <a:pt x="365446" y="59794"/>
                    <a:pt x="371475" y="55033"/>
                    <a:pt x="377825" y="50800"/>
                  </a:cubicBezTo>
                  <a:lnTo>
                    <a:pt x="387350" y="44450"/>
                  </a:lnTo>
                  <a:cubicBezTo>
                    <a:pt x="389467" y="41275"/>
                    <a:pt x="390828" y="37438"/>
                    <a:pt x="393700" y="34925"/>
                  </a:cubicBezTo>
                  <a:cubicBezTo>
                    <a:pt x="399443" y="29899"/>
                    <a:pt x="412750" y="22225"/>
                    <a:pt x="412750" y="22225"/>
                  </a:cubicBezTo>
                  <a:cubicBezTo>
                    <a:pt x="414867" y="19050"/>
                    <a:pt x="416657" y="15631"/>
                    <a:pt x="419100" y="12700"/>
                  </a:cubicBezTo>
                  <a:cubicBezTo>
                    <a:pt x="429373" y="372"/>
                    <a:pt x="428625" y="8149"/>
                    <a:pt x="428625" y="0"/>
                  </a:cubicBezTo>
                </a:path>
              </a:pathLst>
            </a:custGeom>
            <a:grpFill/>
            <a:ln w="6350">
              <a:gradFill flip="none" rotWithShape="1">
                <a:gsLst>
                  <a:gs pos="0">
                    <a:schemeClr val="bg2">
                      <a:lumMod val="10000"/>
                    </a:schemeClr>
                  </a:gs>
                  <a:gs pos="100000">
                    <a:schemeClr val="bg1">
                      <a:lumMod val="8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200000" scaled="1"/>
                <a:tileRect/>
              </a:gradFill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50" name="Forme libre 649"/>
            <p:cNvSpPr/>
            <p:nvPr/>
          </p:nvSpPr>
          <p:spPr>
            <a:xfrm>
              <a:off x="4445000" y="2282825"/>
              <a:ext cx="419100" cy="304800"/>
            </a:xfrm>
            <a:custGeom>
              <a:avLst/>
              <a:gdLst>
                <a:gd name="connsiteX0" fmla="*/ 0 w 419100"/>
                <a:gd name="connsiteY0" fmla="*/ 301625 h 304800"/>
                <a:gd name="connsiteX1" fmla="*/ 12700 w 419100"/>
                <a:gd name="connsiteY1" fmla="*/ 304800 h 304800"/>
                <a:gd name="connsiteX2" fmla="*/ 22225 w 419100"/>
                <a:gd name="connsiteY2" fmla="*/ 301625 h 304800"/>
                <a:gd name="connsiteX3" fmla="*/ 53975 w 419100"/>
                <a:gd name="connsiteY3" fmla="*/ 292100 h 304800"/>
                <a:gd name="connsiteX4" fmla="*/ 63500 w 419100"/>
                <a:gd name="connsiteY4" fmla="*/ 288925 h 304800"/>
                <a:gd name="connsiteX5" fmla="*/ 73025 w 419100"/>
                <a:gd name="connsiteY5" fmla="*/ 282575 h 304800"/>
                <a:gd name="connsiteX6" fmla="*/ 101600 w 419100"/>
                <a:gd name="connsiteY6" fmla="*/ 273050 h 304800"/>
                <a:gd name="connsiteX7" fmla="*/ 111125 w 419100"/>
                <a:gd name="connsiteY7" fmla="*/ 269875 h 304800"/>
                <a:gd name="connsiteX8" fmla="*/ 130175 w 419100"/>
                <a:gd name="connsiteY8" fmla="*/ 257175 h 304800"/>
                <a:gd name="connsiteX9" fmla="*/ 158750 w 419100"/>
                <a:gd name="connsiteY9" fmla="*/ 247650 h 304800"/>
                <a:gd name="connsiteX10" fmla="*/ 168275 w 419100"/>
                <a:gd name="connsiteY10" fmla="*/ 244475 h 304800"/>
                <a:gd name="connsiteX11" fmla="*/ 177800 w 419100"/>
                <a:gd name="connsiteY11" fmla="*/ 238125 h 304800"/>
                <a:gd name="connsiteX12" fmla="*/ 196850 w 419100"/>
                <a:gd name="connsiteY12" fmla="*/ 231775 h 304800"/>
                <a:gd name="connsiteX13" fmla="*/ 215900 w 419100"/>
                <a:gd name="connsiteY13" fmla="*/ 225425 h 304800"/>
                <a:gd name="connsiteX14" fmla="*/ 225425 w 419100"/>
                <a:gd name="connsiteY14" fmla="*/ 222250 h 304800"/>
                <a:gd name="connsiteX15" fmla="*/ 254000 w 419100"/>
                <a:gd name="connsiteY15" fmla="*/ 203200 h 304800"/>
                <a:gd name="connsiteX16" fmla="*/ 263525 w 419100"/>
                <a:gd name="connsiteY16" fmla="*/ 196850 h 304800"/>
                <a:gd name="connsiteX17" fmla="*/ 269875 w 419100"/>
                <a:gd name="connsiteY17" fmla="*/ 187325 h 304800"/>
                <a:gd name="connsiteX18" fmla="*/ 298450 w 419100"/>
                <a:gd name="connsiteY18" fmla="*/ 168275 h 304800"/>
                <a:gd name="connsiteX19" fmla="*/ 307975 w 419100"/>
                <a:gd name="connsiteY19" fmla="*/ 161925 h 304800"/>
                <a:gd name="connsiteX20" fmla="*/ 327025 w 419100"/>
                <a:gd name="connsiteY20" fmla="*/ 146050 h 304800"/>
                <a:gd name="connsiteX21" fmla="*/ 333375 w 419100"/>
                <a:gd name="connsiteY21" fmla="*/ 136525 h 304800"/>
                <a:gd name="connsiteX22" fmla="*/ 342900 w 419100"/>
                <a:gd name="connsiteY22" fmla="*/ 130175 h 304800"/>
                <a:gd name="connsiteX23" fmla="*/ 355600 w 419100"/>
                <a:gd name="connsiteY23" fmla="*/ 111125 h 304800"/>
                <a:gd name="connsiteX24" fmla="*/ 361950 w 419100"/>
                <a:gd name="connsiteY24" fmla="*/ 101600 h 304800"/>
                <a:gd name="connsiteX25" fmla="*/ 371475 w 419100"/>
                <a:gd name="connsiteY25" fmla="*/ 95250 h 304800"/>
                <a:gd name="connsiteX26" fmla="*/ 374650 w 419100"/>
                <a:gd name="connsiteY26" fmla="*/ 85725 h 304800"/>
                <a:gd name="connsiteX27" fmla="*/ 396875 w 419100"/>
                <a:gd name="connsiteY27" fmla="*/ 60325 h 304800"/>
                <a:gd name="connsiteX28" fmla="*/ 409575 w 419100"/>
                <a:gd name="connsiteY28" fmla="*/ 22225 h 304800"/>
                <a:gd name="connsiteX29" fmla="*/ 412750 w 419100"/>
                <a:gd name="connsiteY29" fmla="*/ 12700 h 304800"/>
                <a:gd name="connsiteX30" fmla="*/ 415925 w 419100"/>
                <a:gd name="connsiteY30" fmla="*/ 3175 h 304800"/>
                <a:gd name="connsiteX31" fmla="*/ 419100 w 419100"/>
                <a:gd name="connsiteY31" fmla="*/ 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19100" h="304800">
                  <a:moveTo>
                    <a:pt x="0" y="301625"/>
                  </a:moveTo>
                  <a:cubicBezTo>
                    <a:pt x="4233" y="302683"/>
                    <a:pt x="8336" y="304800"/>
                    <a:pt x="12700" y="304800"/>
                  </a:cubicBezTo>
                  <a:cubicBezTo>
                    <a:pt x="16047" y="304800"/>
                    <a:pt x="19007" y="302544"/>
                    <a:pt x="22225" y="301625"/>
                  </a:cubicBezTo>
                  <a:cubicBezTo>
                    <a:pt x="55814" y="292028"/>
                    <a:pt x="8704" y="307190"/>
                    <a:pt x="53975" y="292100"/>
                  </a:cubicBezTo>
                  <a:cubicBezTo>
                    <a:pt x="57150" y="291042"/>
                    <a:pt x="60715" y="290781"/>
                    <a:pt x="63500" y="288925"/>
                  </a:cubicBezTo>
                  <a:cubicBezTo>
                    <a:pt x="66675" y="286808"/>
                    <a:pt x="69538" y="284125"/>
                    <a:pt x="73025" y="282575"/>
                  </a:cubicBezTo>
                  <a:lnTo>
                    <a:pt x="101600" y="273050"/>
                  </a:lnTo>
                  <a:cubicBezTo>
                    <a:pt x="104775" y="271992"/>
                    <a:pt x="108340" y="271731"/>
                    <a:pt x="111125" y="269875"/>
                  </a:cubicBezTo>
                  <a:cubicBezTo>
                    <a:pt x="117475" y="265642"/>
                    <a:pt x="122935" y="259588"/>
                    <a:pt x="130175" y="257175"/>
                  </a:cubicBezTo>
                  <a:lnTo>
                    <a:pt x="158750" y="247650"/>
                  </a:lnTo>
                  <a:cubicBezTo>
                    <a:pt x="161925" y="246592"/>
                    <a:pt x="165490" y="246331"/>
                    <a:pt x="168275" y="244475"/>
                  </a:cubicBezTo>
                  <a:cubicBezTo>
                    <a:pt x="171450" y="242358"/>
                    <a:pt x="174313" y="239675"/>
                    <a:pt x="177800" y="238125"/>
                  </a:cubicBezTo>
                  <a:cubicBezTo>
                    <a:pt x="183917" y="235407"/>
                    <a:pt x="190500" y="233892"/>
                    <a:pt x="196850" y="231775"/>
                  </a:cubicBezTo>
                  <a:lnTo>
                    <a:pt x="215900" y="225425"/>
                  </a:lnTo>
                  <a:cubicBezTo>
                    <a:pt x="219075" y="224367"/>
                    <a:pt x="222640" y="224106"/>
                    <a:pt x="225425" y="222250"/>
                  </a:cubicBezTo>
                  <a:lnTo>
                    <a:pt x="254000" y="203200"/>
                  </a:lnTo>
                  <a:lnTo>
                    <a:pt x="263525" y="196850"/>
                  </a:lnTo>
                  <a:cubicBezTo>
                    <a:pt x="265642" y="193675"/>
                    <a:pt x="267003" y="189838"/>
                    <a:pt x="269875" y="187325"/>
                  </a:cubicBezTo>
                  <a:lnTo>
                    <a:pt x="298450" y="168275"/>
                  </a:lnTo>
                  <a:cubicBezTo>
                    <a:pt x="301625" y="166158"/>
                    <a:pt x="305277" y="164623"/>
                    <a:pt x="307975" y="161925"/>
                  </a:cubicBezTo>
                  <a:cubicBezTo>
                    <a:pt x="320198" y="149702"/>
                    <a:pt x="313764" y="154891"/>
                    <a:pt x="327025" y="146050"/>
                  </a:cubicBezTo>
                  <a:cubicBezTo>
                    <a:pt x="329142" y="142875"/>
                    <a:pt x="330677" y="139223"/>
                    <a:pt x="333375" y="136525"/>
                  </a:cubicBezTo>
                  <a:cubicBezTo>
                    <a:pt x="336073" y="133827"/>
                    <a:pt x="340387" y="133047"/>
                    <a:pt x="342900" y="130175"/>
                  </a:cubicBezTo>
                  <a:cubicBezTo>
                    <a:pt x="347926" y="124432"/>
                    <a:pt x="351367" y="117475"/>
                    <a:pt x="355600" y="111125"/>
                  </a:cubicBezTo>
                  <a:cubicBezTo>
                    <a:pt x="357717" y="107950"/>
                    <a:pt x="358775" y="103717"/>
                    <a:pt x="361950" y="101600"/>
                  </a:cubicBezTo>
                  <a:lnTo>
                    <a:pt x="371475" y="95250"/>
                  </a:lnTo>
                  <a:cubicBezTo>
                    <a:pt x="372533" y="92075"/>
                    <a:pt x="372559" y="88338"/>
                    <a:pt x="374650" y="85725"/>
                  </a:cubicBezTo>
                  <a:cubicBezTo>
                    <a:pt x="389467" y="67204"/>
                    <a:pt x="384175" y="98425"/>
                    <a:pt x="396875" y="60325"/>
                  </a:cubicBezTo>
                  <a:lnTo>
                    <a:pt x="409575" y="22225"/>
                  </a:lnTo>
                  <a:lnTo>
                    <a:pt x="412750" y="12700"/>
                  </a:lnTo>
                  <a:cubicBezTo>
                    <a:pt x="413808" y="9525"/>
                    <a:pt x="413558" y="5542"/>
                    <a:pt x="415925" y="3175"/>
                  </a:cubicBezTo>
                  <a:lnTo>
                    <a:pt x="419100" y="0"/>
                  </a:lnTo>
                </a:path>
              </a:pathLst>
            </a:custGeom>
            <a:grpFill/>
            <a:ln w="6350">
              <a:gradFill flip="none" rotWithShape="1">
                <a:gsLst>
                  <a:gs pos="0">
                    <a:schemeClr val="bg2">
                      <a:lumMod val="10000"/>
                    </a:schemeClr>
                  </a:gs>
                  <a:gs pos="100000">
                    <a:schemeClr val="bg1">
                      <a:lumMod val="8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200000" scaled="1"/>
                <a:tileRect/>
              </a:gradFill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51" name="Forme libre 650"/>
            <p:cNvSpPr/>
            <p:nvPr/>
          </p:nvSpPr>
          <p:spPr>
            <a:xfrm>
              <a:off x="4521200" y="2613025"/>
              <a:ext cx="104775" cy="16019"/>
            </a:xfrm>
            <a:custGeom>
              <a:avLst/>
              <a:gdLst>
                <a:gd name="connsiteX0" fmla="*/ 0 w 104775"/>
                <a:gd name="connsiteY0" fmla="*/ 12700 h 16019"/>
                <a:gd name="connsiteX1" fmla="*/ 38100 w 104775"/>
                <a:gd name="connsiteY1" fmla="*/ 12700 h 16019"/>
                <a:gd name="connsiteX2" fmla="*/ 76200 w 104775"/>
                <a:gd name="connsiteY2" fmla="*/ 9525 h 16019"/>
                <a:gd name="connsiteX3" fmla="*/ 95250 w 104775"/>
                <a:gd name="connsiteY3" fmla="*/ 3175 h 16019"/>
                <a:gd name="connsiteX4" fmla="*/ 104775 w 104775"/>
                <a:gd name="connsiteY4" fmla="*/ 0 h 16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" h="16019">
                  <a:moveTo>
                    <a:pt x="0" y="12700"/>
                  </a:moveTo>
                  <a:cubicBezTo>
                    <a:pt x="22064" y="18216"/>
                    <a:pt x="6247" y="15885"/>
                    <a:pt x="38100" y="12700"/>
                  </a:cubicBezTo>
                  <a:cubicBezTo>
                    <a:pt x="50781" y="11432"/>
                    <a:pt x="63500" y="10583"/>
                    <a:pt x="76200" y="9525"/>
                  </a:cubicBezTo>
                  <a:lnTo>
                    <a:pt x="95250" y="3175"/>
                  </a:lnTo>
                  <a:lnTo>
                    <a:pt x="104775" y="0"/>
                  </a:lnTo>
                </a:path>
              </a:pathLst>
            </a:custGeom>
            <a:grpFill/>
            <a:ln w="6350">
              <a:gradFill flip="none" rotWithShape="1">
                <a:gsLst>
                  <a:gs pos="0">
                    <a:schemeClr val="bg2">
                      <a:lumMod val="10000"/>
                    </a:schemeClr>
                  </a:gs>
                  <a:gs pos="100000">
                    <a:schemeClr val="bg1">
                      <a:lumMod val="8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200000" scaled="1"/>
                <a:tileRect/>
              </a:gradFill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52" name="Forme libre 651"/>
            <p:cNvSpPr/>
            <p:nvPr/>
          </p:nvSpPr>
          <p:spPr>
            <a:xfrm>
              <a:off x="4613275" y="2254250"/>
              <a:ext cx="206383" cy="206375"/>
            </a:xfrm>
            <a:custGeom>
              <a:avLst/>
              <a:gdLst>
                <a:gd name="connsiteX0" fmla="*/ 0 w 206383"/>
                <a:gd name="connsiteY0" fmla="*/ 206375 h 206375"/>
                <a:gd name="connsiteX1" fmla="*/ 22225 w 206383"/>
                <a:gd name="connsiteY1" fmla="*/ 196850 h 206375"/>
                <a:gd name="connsiteX2" fmla="*/ 41275 w 206383"/>
                <a:gd name="connsiteY2" fmla="*/ 190500 h 206375"/>
                <a:gd name="connsiteX3" fmla="*/ 60325 w 206383"/>
                <a:gd name="connsiteY3" fmla="*/ 180975 h 206375"/>
                <a:gd name="connsiteX4" fmla="*/ 66675 w 206383"/>
                <a:gd name="connsiteY4" fmla="*/ 171450 h 206375"/>
                <a:gd name="connsiteX5" fmla="*/ 85725 w 206383"/>
                <a:gd name="connsiteY5" fmla="*/ 158750 h 206375"/>
                <a:gd name="connsiteX6" fmla="*/ 101600 w 206383"/>
                <a:gd name="connsiteY6" fmla="*/ 139700 h 206375"/>
                <a:gd name="connsiteX7" fmla="*/ 123825 w 206383"/>
                <a:gd name="connsiteY7" fmla="*/ 114300 h 206375"/>
                <a:gd name="connsiteX8" fmla="*/ 139700 w 206383"/>
                <a:gd name="connsiteY8" fmla="*/ 95250 h 206375"/>
                <a:gd name="connsiteX9" fmla="*/ 155575 w 206383"/>
                <a:gd name="connsiteY9" fmla="*/ 79375 h 206375"/>
                <a:gd name="connsiteX10" fmla="*/ 174625 w 206383"/>
                <a:gd name="connsiteY10" fmla="*/ 50800 h 206375"/>
                <a:gd name="connsiteX11" fmla="*/ 180975 w 206383"/>
                <a:gd name="connsiteY11" fmla="*/ 41275 h 206375"/>
                <a:gd name="connsiteX12" fmla="*/ 203200 w 206383"/>
                <a:gd name="connsiteY12" fmla="*/ 12700 h 206375"/>
                <a:gd name="connsiteX13" fmla="*/ 206375 w 206383"/>
                <a:gd name="connsiteY13" fmla="*/ 0 h 20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6383" h="206375">
                  <a:moveTo>
                    <a:pt x="0" y="206375"/>
                  </a:moveTo>
                  <a:cubicBezTo>
                    <a:pt x="33595" y="197976"/>
                    <a:pt x="-5966" y="209379"/>
                    <a:pt x="22225" y="196850"/>
                  </a:cubicBezTo>
                  <a:cubicBezTo>
                    <a:pt x="28342" y="194132"/>
                    <a:pt x="35706" y="194213"/>
                    <a:pt x="41275" y="190500"/>
                  </a:cubicBezTo>
                  <a:cubicBezTo>
                    <a:pt x="53585" y="182294"/>
                    <a:pt x="47180" y="185357"/>
                    <a:pt x="60325" y="180975"/>
                  </a:cubicBezTo>
                  <a:cubicBezTo>
                    <a:pt x="62442" y="177800"/>
                    <a:pt x="63803" y="173963"/>
                    <a:pt x="66675" y="171450"/>
                  </a:cubicBezTo>
                  <a:cubicBezTo>
                    <a:pt x="72418" y="166424"/>
                    <a:pt x="85725" y="158750"/>
                    <a:pt x="85725" y="158750"/>
                  </a:cubicBezTo>
                  <a:cubicBezTo>
                    <a:pt x="108416" y="124713"/>
                    <a:pt x="73079" y="176370"/>
                    <a:pt x="101600" y="139700"/>
                  </a:cubicBezTo>
                  <a:cubicBezTo>
                    <a:pt x="121546" y="114056"/>
                    <a:pt x="105386" y="126593"/>
                    <a:pt x="123825" y="114300"/>
                  </a:cubicBezTo>
                  <a:cubicBezTo>
                    <a:pt x="139591" y="90651"/>
                    <a:pt x="119328" y="119696"/>
                    <a:pt x="139700" y="95250"/>
                  </a:cubicBezTo>
                  <a:cubicBezTo>
                    <a:pt x="152929" y="79375"/>
                    <a:pt x="138113" y="91017"/>
                    <a:pt x="155575" y="79375"/>
                  </a:cubicBezTo>
                  <a:lnTo>
                    <a:pt x="174625" y="50800"/>
                  </a:lnTo>
                  <a:cubicBezTo>
                    <a:pt x="176742" y="47625"/>
                    <a:pt x="178277" y="43973"/>
                    <a:pt x="180975" y="41275"/>
                  </a:cubicBezTo>
                  <a:cubicBezTo>
                    <a:pt x="189193" y="33057"/>
                    <a:pt x="199402" y="24093"/>
                    <a:pt x="203200" y="12700"/>
                  </a:cubicBezTo>
                  <a:cubicBezTo>
                    <a:pt x="206710" y="2171"/>
                    <a:pt x="206375" y="6522"/>
                    <a:pt x="206375" y="0"/>
                  </a:cubicBezTo>
                </a:path>
              </a:pathLst>
            </a:custGeom>
            <a:grpFill/>
            <a:ln w="6350">
              <a:gradFill flip="none" rotWithShape="1">
                <a:gsLst>
                  <a:gs pos="0">
                    <a:schemeClr val="bg2">
                      <a:lumMod val="10000"/>
                    </a:schemeClr>
                  </a:gs>
                  <a:gs pos="100000">
                    <a:schemeClr val="bg1">
                      <a:lumMod val="8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200000" scaled="1"/>
                <a:tileRect/>
              </a:gradFill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53" name="Forme libre 652"/>
            <p:cNvSpPr/>
            <p:nvPr/>
          </p:nvSpPr>
          <p:spPr>
            <a:xfrm>
              <a:off x="4425950" y="2517775"/>
              <a:ext cx="136525" cy="41275"/>
            </a:xfrm>
            <a:custGeom>
              <a:avLst/>
              <a:gdLst>
                <a:gd name="connsiteX0" fmla="*/ 0 w 136525"/>
                <a:gd name="connsiteY0" fmla="*/ 38100 h 41275"/>
                <a:gd name="connsiteX1" fmla="*/ 12700 w 136525"/>
                <a:gd name="connsiteY1" fmla="*/ 41275 h 41275"/>
                <a:gd name="connsiteX2" fmla="*/ 31750 w 136525"/>
                <a:gd name="connsiteY2" fmla="*/ 38100 h 41275"/>
                <a:gd name="connsiteX3" fmla="*/ 66675 w 136525"/>
                <a:gd name="connsiteY3" fmla="*/ 28575 h 41275"/>
                <a:gd name="connsiteX4" fmla="*/ 76200 w 136525"/>
                <a:gd name="connsiteY4" fmla="*/ 25400 h 41275"/>
                <a:gd name="connsiteX5" fmla="*/ 85725 w 136525"/>
                <a:gd name="connsiteY5" fmla="*/ 19050 h 41275"/>
                <a:gd name="connsiteX6" fmla="*/ 95250 w 136525"/>
                <a:gd name="connsiteY6" fmla="*/ 15875 h 41275"/>
                <a:gd name="connsiteX7" fmla="*/ 123825 w 136525"/>
                <a:gd name="connsiteY7" fmla="*/ 3175 h 41275"/>
                <a:gd name="connsiteX8" fmla="*/ 136525 w 136525"/>
                <a:gd name="connsiteY8" fmla="*/ 0 h 4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525" h="41275">
                  <a:moveTo>
                    <a:pt x="0" y="38100"/>
                  </a:moveTo>
                  <a:cubicBezTo>
                    <a:pt x="4233" y="39158"/>
                    <a:pt x="8336" y="41275"/>
                    <a:pt x="12700" y="41275"/>
                  </a:cubicBezTo>
                  <a:cubicBezTo>
                    <a:pt x="19138" y="41275"/>
                    <a:pt x="25416" y="39252"/>
                    <a:pt x="31750" y="38100"/>
                  </a:cubicBezTo>
                  <a:cubicBezTo>
                    <a:pt x="51496" y="34510"/>
                    <a:pt x="45845" y="35518"/>
                    <a:pt x="66675" y="28575"/>
                  </a:cubicBezTo>
                  <a:cubicBezTo>
                    <a:pt x="69850" y="27517"/>
                    <a:pt x="73415" y="27256"/>
                    <a:pt x="76200" y="25400"/>
                  </a:cubicBezTo>
                  <a:cubicBezTo>
                    <a:pt x="79375" y="23283"/>
                    <a:pt x="82312" y="20757"/>
                    <a:pt x="85725" y="19050"/>
                  </a:cubicBezTo>
                  <a:cubicBezTo>
                    <a:pt x="88718" y="17553"/>
                    <a:pt x="92257" y="17372"/>
                    <a:pt x="95250" y="15875"/>
                  </a:cubicBezTo>
                  <a:cubicBezTo>
                    <a:pt x="116099" y="5450"/>
                    <a:pt x="91060" y="11366"/>
                    <a:pt x="123825" y="3175"/>
                  </a:cubicBezTo>
                  <a:lnTo>
                    <a:pt x="136525" y="0"/>
                  </a:lnTo>
                </a:path>
              </a:pathLst>
            </a:custGeom>
            <a:grpFill/>
            <a:ln w="6350">
              <a:gradFill flip="none" rotWithShape="1">
                <a:gsLst>
                  <a:gs pos="0">
                    <a:schemeClr val="bg2">
                      <a:lumMod val="10000"/>
                    </a:schemeClr>
                  </a:gs>
                  <a:gs pos="100000">
                    <a:schemeClr val="bg1">
                      <a:lumMod val="8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200000" scaled="1"/>
                <a:tileRect/>
              </a:gradFill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54" name="Forme libre 653"/>
            <p:cNvSpPr/>
            <p:nvPr/>
          </p:nvSpPr>
          <p:spPr>
            <a:xfrm>
              <a:off x="4384675" y="2260600"/>
              <a:ext cx="327025" cy="266700"/>
            </a:xfrm>
            <a:custGeom>
              <a:avLst/>
              <a:gdLst>
                <a:gd name="connsiteX0" fmla="*/ 0 w 327025"/>
                <a:gd name="connsiteY0" fmla="*/ 263525 h 266700"/>
                <a:gd name="connsiteX1" fmla="*/ 12700 w 327025"/>
                <a:gd name="connsiteY1" fmla="*/ 266700 h 266700"/>
                <a:gd name="connsiteX2" fmla="*/ 25400 w 327025"/>
                <a:gd name="connsiteY2" fmla="*/ 263525 h 266700"/>
                <a:gd name="connsiteX3" fmla="*/ 53975 w 327025"/>
                <a:gd name="connsiteY3" fmla="*/ 257175 h 266700"/>
                <a:gd name="connsiteX4" fmla="*/ 73025 w 327025"/>
                <a:gd name="connsiteY4" fmla="*/ 244475 h 266700"/>
                <a:gd name="connsiteX5" fmla="*/ 82550 w 327025"/>
                <a:gd name="connsiteY5" fmla="*/ 234950 h 266700"/>
                <a:gd name="connsiteX6" fmla="*/ 101600 w 327025"/>
                <a:gd name="connsiteY6" fmla="*/ 222250 h 266700"/>
                <a:gd name="connsiteX7" fmla="*/ 120650 w 327025"/>
                <a:gd name="connsiteY7" fmla="*/ 209550 h 266700"/>
                <a:gd name="connsiteX8" fmla="*/ 130175 w 327025"/>
                <a:gd name="connsiteY8" fmla="*/ 203200 h 266700"/>
                <a:gd name="connsiteX9" fmla="*/ 139700 w 327025"/>
                <a:gd name="connsiteY9" fmla="*/ 200025 h 266700"/>
                <a:gd name="connsiteX10" fmla="*/ 168275 w 327025"/>
                <a:gd name="connsiteY10" fmla="*/ 180975 h 266700"/>
                <a:gd name="connsiteX11" fmla="*/ 177800 w 327025"/>
                <a:gd name="connsiteY11" fmla="*/ 174625 h 266700"/>
                <a:gd name="connsiteX12" fmla="*/ 187325 w 327025"/>
                <a:gd name="connsiteY12" fmla="*/ 165100 h 266700"/>
                <a:gd name="connsiteX13" fmla="*/ 206375 w 327025"/>
                <a:gd name="connsiteY13" fmla="*/ 152400 h 266700"/>
                <a:gd name="connsiteX14" fmla="*/ 225425 w 327025"/>
                <a:gd name="connsiteY14" fmla="*/ 136525 h 266700"/>
                <a:gd name="connsiteX15" fmla="*/ 231775 w 327025"/>
                <a:gd name="connsiteY15" fmla="*/ 127000 h 266700"/>
                <a:gd name="connsiteX16" fmla="*/ 241300 w 327025"/>
                <a:gd name="connsiteY16" fmla="*/ 120650 h 266700"/>
                <a:gd name="connsiteX17" fmla="*/ 254000 w 327025"/>
                <a:gd name="connsiteY17" fmla="*/ 101600 h 266700"/>
                <a:gd name="connsiteX18" fmla="*/ 260350 w 327025"/>
                <a:gd name="connsiteY18" fmla="*/ 92075 h 266700"/>
                <a:gd name="connsiteX19" fmla="*/ 269875 w 327025"/>
                <a:gd name="connsiteY19" fmla="*/ 82550 h 266700"/>
                <a:gd name="connsiteX20" fmla="*/ 282575 w 327025"/>
                <a:gd name="connsiteY20" fmla="*/ 63500 h 266700"/>
                <a:gd name="connsiteX21" fmla="*/ 288925 w 327025"/>
                <a:gd name="connsiteY21" fmla="*/ 53975 h 266700"/>
                <a:gd name="connsiteX22" fmla="*/ 295275 w 327025"/>
                <a:gd name="connsiteY22" fmla="*/ 44450 h 266700"/>
                <a:gd name="connsiteX23" fmla="*/ 304800 w 327025"/>
                <a:gd name="connsiteY23" fmla="*/ 38100 h 266700"/>
                <a:gd name="connsiteX24" fmla="*/ 320675 w 327025"/>
                <a:gd name="connsiteY24" fmla="*/ 9525 h 266700"/>
                <a:gd name="connsiteX25" fmla="*/ 327025 w 327025"/>
                <a:gd name="connsiteY25" fmla="*/ 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27025" h="266700">
                  <a:moveTo>
                    <a:pt x="0" y="263525"/>
                  </a:moveTo>
                  <a:cubicBezTo>
                    <a:pt x="4233" y="264583"/>
                    <a:pt x="8336" y="266700"/>
                    <a:pt x="12700" y="266700"/>
                  </a:cubicBezTo>
                  <a:cubicBezTo>
                    <a:pt x="17064" y="266700"/>
                    <a:pt x="21121" y="264381"/>
                    <a:pt x="25400" y="263525"/>
                  </a:cubicBezTo>
                  <a:cubicBezTo>
                    <a:pt x="53339" y="257937"/>
                    <a:pt x="35438" y="263354"/>
                    <a:pt x="53975" y="257175"/>
                  </a:cubicBezTo>
                  <a:cubicBezTo>
                    <a:pt x="84361" y="226789"/>
                    <a:pt x="45456" y="262855"/>
                    <a:pt x="73025" y="244475"/>
                  </a:cubicBezTo>
                  <a:cubicBezTo>
                    <a:pt x="76761" y="241984"/>
                    <a:pt x="79006" y="237707"/>
                    <a:pt x="82550" y="234950"/>
                  </a:cubicBezTo>
                  <a:cubicBezTo>
                    <a:pt x="88574" y="230265"/>
                    <a:pt x="95250" y="226483"/>
                    <a:pt x="101600" y="222250"/>
                  </a:cubicBezTo>
                  <a:lnTo>
                    <a:pt x="120650" y="209550"/>
                  </a:lnTo>
                  <a:cubicBezTo>
                    <a:pt x="123825" y="207433"/>
                    <a:pt x="126555" y="204407"/>
                    <a:pt x="130175" y="203200"/>
                  </a:cubicBezTo>
                  <a:cubicBezTo>
                    <a:pt x="133350" y="202142"/>
                    <a:pt x="136774" y="201650"/>
                    <a:pt x="139700" y="200025"/>
                  </a:cubicBezTo>
                  <a:lnTo>
                    <a:pt x="168275" y="180975"/>
                  </a:lnTo>
                  <a:cubicBezTo>
                    <a:pt x="171450" y="178858"/>
                    <a:pt x="175102" y="177323"/>
                    <a:pt x="177800" y="174625"/>
                  </a:cubicBezTo>
                  <a:cubicBezTo>
                    <a:pt x="180975" y="171450"/>
                    <a:pt x="183781" y="167857"/>
                    <a:pt x="187325" y="165100"/>
                  </a:cubicBezTo>
                  <a:cubicBezTo>
                    <a:pt x="193349" y="160415"/>
                    <a:pt x="200979" y="157796"/>
                    <a:pt x="206375" y="152400"/>
                  </a:cubicBezTo>
                  <a:cubicBezTo>
                    <a:pt x="218598" y="140177"/>
                    <a:pt x="212164" y="145366"/>
                    <a:pt x="225425" y="136525"/>
                  </a:cubicBezTo>
                  <a:cubicBezTo>
                    <a:pt x="227542" y="133350"/>
                    <a:pt x="229077" y="129698"/>
                    <a:pt x="231775" y="127000"/>
                  </a:cubicBezTo>
                  <a:cubicBezTo>
                    <a:pt x="234473" y="124302"/>
                    <a:pt x="238787" y="123522"/>
                    <a:pt x="241300" y="120650"/>
                  </a:cubicBezTo>
                  <a:cubicBezTo>
                    <a:pt x="246326" y="114907"/>
                    <a:pt x="249767" y="107950"/>
                    <a:pt x="254000" y="101600"/>
                  </a:cubicBezTo>
                  <a:cubicBezTo>
                    <a:pt x="256117" y="98425"/>
                    <a:pt x="257652" y="94773"/>
                    <a:pt x="260350" y="92075"/>
                  </a:cubicBezTo>
                  <a:cubicBezTo>
                    <a:pt x="263525" y="88900"/>
                    <a:pt x="267118" y="86094"/>
                    <a:pt x="269875" y="82550"/>
                  </a:cubicBezTo>
                  <a:cubicBezTo>
                    <a:pt x="274560" y="76526"/>
                    <a:pt x="278342" y="69850"/>
                    <a:pt x="282575" y="63500"/>
                  </a:cubicBezTo>
                  <a:lnTo>
                    <a:pt x="288925" y="53975"/>
                  </a:lnTo>
                  <a:cubicBezTo>
                    <a:pt x="291042" y="50800"/>
                    <a:pt x="292100" y="46567"/>
                    <a:pt x="295275" y="44450"/>
                  </a:cubicBezTo>
                  <a:lnTo>
                    <a:pt x="304800" y="38100"/>
                  </a:lnTo>
                  <a:cubicBezTo>
                    <a:pt x="310388" y="21335"/>
                    <a:pt x="306119" y="31360"/>
                    <a:pt x="320675" y="9525"/>
                  </a:cubicBezTo>
                  <a:lnTo>
                    <a:pt x="327025" y="0"/>
                  </a:lnTo>
                </a:path>
              </a:pathLst>
            </a:custGeom>
            <a:grpFill/>
            <a:ln w="6350">
              <a:gradFill flip="none" rotWithShape="1">
                <a:gsLst>
                  <a:gs pos="0">
                    <a:schemeClr val="bg2">
                      <a:lumMod val="10000"/>
                    </a:schemeClr>
                  </a:gs>
                  <a:gs pos="100000">
                    <a:schemeClr val="bg1">
                      <a:lumMod val="8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200000" scaled="1"/>
                <a:tileRect/>
              </a:gradFill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55" name="Forme libre 654"/>
            <p:cNvSpPr/>
            <p:nvPr/>
          </p:nvSpPr>
          <p:spPr>
            <a:xfrm>
              <a:off x="4378325" y="2263775"/>
              <a:ext cx="180975" cy="190549"/>
            </a:xfrm>
            <a:custGeom>
              <a:avLst/>
              <a:gdLst>
                <a:gd name="connsiteX0" fmla="*/ 0 w 180975"/>
                <a:gd name="connsiteY0" fmla="*/ 187325 h 190549"/>
                <a:gd name="connsiteX1" fmla="*/ 12700 w 180975"/>
                <a:gd name="connsiteY1" fmla="*/ 190500 h 190549"/>
                <a:gd name="connsiteX2" fmla="*/ 31750 w 180975"/>
                <a:gd name="connsiteY2" fmla="*/ 184150 h 190549"/>
                <a:gd name="connsiteX3" fmla="*/ 47625 w 180975"/>
                <a:gd name="connsiteY3" fmla="*/ 165100 h 190549"/>
                <a:gd name="connsiteX4" fmla="*/ 50800 w 180975"/>
                <a:gd name="connsiteY4" fmla="*/ 155575 h 190549"/>
                <a:gd name="connsiteX5" fmla="*/ 60325 w 180975"/>
                <a:gd name="connsiteY5" fmla="*/ 149225 h 190549"/>
                <a:gd name="connsiteX6" fmla="*/ 66675 w 180975"/>
                <a:gd name="connsiteY6" fmla="*/ 139700 h 190549"/>
                <a:gd name="connsiteX7" fmla="*/ 76200 w 180975"/>
                <a:gd name="connsiteY7" fmla="*/ 136525 h 190549"/>
                <a:gd name="connsiteX8" fmla="*/ 104775 w 180975"/>
                <a:gd name="connsiteY8" fmla="*/ 114300 h 190549"/>
                <a:gd name="connsiteX9" fmla="*/ 117475 w 180975"/>
                <a:gd name="connsiteY9" fmla="*/ 95250 h 190549"/>
                <a:gd name="connsiteX10" fmla="*/ 130175 w 180975"/>
                <a:gd name="connsiteY10" fmla="*/ 76200 h 190549"/>
                <a:gd name="connsiteX11" fmla="*/ 136525 w 180975"/>
                <a:gd name="connsiteY11" fmla="*/ 66675 h 190549"/>
                <a:gd name="connsiteX12" fmla="*/ 142875 w 180975"/>
                <a:gd name="connsiteY12" fmla="*/ 57150 h 190549"/>
                <a:gd name="connsiteX13" fmla="*/ 158750 w 180975"/>
                <a:gd name="connsiteY13" fmla="*/ 38100 h 190549"/>
                <a:gd name="connsiteX14" fmla="*/ 161925 w 180975"/>
                <a:gd name="connsiteY14" fmla="*/ 28575 h 190549"/>
                <a:gd name="connsiteX15" fmla="*/ 174625 w 180975"/>
                <a:gd name="connsiteY15" fmla="*/ 9525 h 190549"/>
                <a:gd name="connsiteX16" fmla="*/ 180975 w 180975"/>
                <a:gd name="connsiteY16" fmla="*/ 0 h 19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0975" h="190549">
                  <a:moveTo>
                    <a:pt x="0" y="187325"/>
                  </a:moveTo>
                  <a:cubicBezTo>
                    <a:pt x="4233" y="188383"/>
                    <a:pt x="8358" y="190934"/>
                    <a:pt x="12700" y="190500"/>
                  </a:cubicBezTo>
                  <a:cubicBezTo>
                    <a:pt x="19360" y="189834"/>
                    <a:pt x="31750" y="184150"/>
                    <a:pt x="31750" y="184150"/>
                  </a:cubicBezTo>
                  <a:cubicBezTo>
                    <a:pt x="38772" y="177128"/>
                    <a:pt x="43205" y="173941"/>
                    <a:pt x="47625" y="165100"/>
                  </a:cubicBezTo>
                  <a:cubicBezTo>
                    <a:pt x="49122" y="162107"/>
                    <a:pt x="48709" y="158188"/>
                    <a:pt x="50800" y="155575"/>
                  </a:cubicBezTo>
                  <a:cubicBezTo>
                    <a:pt x="53184" y="152595"/>
                    <a:pt x="57150" y="151342"/>
                    <a:pt x="60325" y="149225"/>
                  </a:cubicBezTo>
                  <a:cubicBezTo>
                    <a:pt x="62442" y="146050"/>
                    <a:pt x="63695" y="142084"/>
                    <a:pt x="66675" y="139700"/>
                  </a:cubicBezTo>
                  <a:cubicBezTo>
                    <a:pt x="69288" y="137609"/>
                    <a:pt x="73274" y="138150"/>
                    <a:pt x="76200" y="136525"/>
                  </a:cubicBezTo>
                  <a:cubicBezTo>
                    <a:pt x="85594" y="131306"/>
                    <a:pt x="97732" y="123355"/>
                    <a:pt x="104775" y="114300"/>
                  </a:cubicBezTo>
                  <a:cubicBezTo>
                    <a:pt x="109460" y="108276"/>
                    <a:pt x="113242" y="101600"/>
                    <a:pt x="117475" y="95250"/>
                  </a:cubicBezTo>
                  <a:lnTo>
                    <a:pt x="130175" y="76200"/>
                  </a:lnTo>
                  <a:lnTo>
                    <a:pt x="136525" y="66675"/>
                  </a:lnTo>
                  <a:cubicBezTo>
                    <a:pt x="138642" y="63500"/>
                    <a:pt x="140177" y="59848"/>
                    <a:pt x="142875" y="57150"/>
                  </a:cubicBezTo>
                  <a:cubicBezTo>
                    <a:pt x="149897" y="50128"/>
                    <a:pt x="154330" y="46941"/>
                    <a:pt x="158750" y="38100"/>
                  </a:cubicBezTo>
                  <a:cubicBezTo>
                    <a:pt x="160247" y="35107"/>
                    <a:pt x="160300" y="31501"/>
                    <a:pt x="161925" y="28575"/>
                  </a:cubicBezTo>
                  <a:cubicBezTo>
                    <a:pt x="165631" y="21904"/>
                    <a:pt x="170392" y="15875"/>
                    <a:pt x="174625" y="9525"/>
                  </a:cubicBezTo>
                  <a:lnTo>
                    <a:pt x="180975" y="0"/>
                  </a:lnTo>
                </a:path>
              </a:pathLst>
            </a:custGeom>
            <a:grpFill/>
            <a:ln w="6350">
              <a:gradFill flip="none" rotWithShape="1">
                <a:gsLst>
                  <a:gs pos="0">
                    <a:schemeClr val="bg2">
                      <a:lumMod val="10000"/>
                    </a:schemeClr>
                  </a:gs>
                  <a:gs pos="100000">
                    <a:schemeClr val="bg1">
                      <a:lumMod val="8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200000" scaled="1"/>
                <a:tileRect/>
              </a:gradFill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56" name="Forme libre 655"/>
            <p:cNvSpPr/>
            <p:nvPr/>
          </p:nvSpPr>
          <p:spPr>
            <a:xfrm>
              <a:off x="4270375" y="2273300"/>
              <a:ext cx="177800" cy="114300"/>
            </a:xfrm>
            <a:custGeom>
              <a:avLst/>
              <a:gdLst>
                <a:gd name="connsiteX0" fmla="*/ 0 w 177800"/>
                <a:gd name="connsiteY0" fmla="*/ 114300 h 114300"/>
                <a:gd name="connsiteX1" fmla="*/ 6350 w 177800"/>
                <a:gd name="connsiteY1" fmla="*/ 101600 h 114300"/>
                <a:gd name="connsiteX2" fmla="*/ 25400 w 177800"/>
                <a:gd name="connsiteY2" fmla="*/ 92075 h 114300"/>
                <a:gd name="connsiteX3" fmla="*/ 34925 w 177800"/>
                <a:gd name="connsiteY3" fmla="*/ 85725 h 114300"/>
                <a:gd name="connsiteX4" fmla="*/ 53975 w 177800"/>
                <a:gd name="connsiteY4" fmla="*/ 79375 h 114300"/>
                <a:gd name="connsiteX5" fmla="*/ 73025 w 177800"/>
                <a:gd name="connsiteY5" fmla="*/ 73025 h 114300"/>
                <a:gd name="connsiteX6" fmla="*/ 82550 w 177800"/>
                <a:gd name="connsiteY6" fmla="*/ 69850 h 114300"/>
                <a:gd name="connsiteX7" fmla="*/ 117475 w 177800"/>
                <a:gd name="connsiteY7" fmla="*/ 60325 h 114300"/>
                <a:gd name="connsiteX8" fmla="*/ 127000 w 177800"/>
                <a:gd name="connsiteY8" fmla="*/ 57150 h 114300"/>
                <a:gd name="connsiteX9" fmla="*/ 133350 w 177800"/>
                <a:gd name="connsiteY9" fmla="*/ 47625 h 114300"/>
                <a:gd name="connsiteX10" fmla="*/ 152400 w 177800"/>
                <a:gd name="connsiteY10" fmla="*/ 31750 h 114300"/>
                <a:gd name="connsiteX11" fmla="*/ 165100 w 177800"/>
                <a:gd name="connsiteY11" fmla="*/ 12700 h 114300"/>
                <a:gd name="connsiteX12" fmla="*/ 177800 w 177800"/>
                <a:gd name="connsiteY12" fmla="*/ 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7800" h="114300">
                  <a:moveTo>
                    <a:pt x="0" y="114300"/>
                  </a:moveTo>
                  <a:cubicBezTo>
                    <a:pt x="2117" y="110067"/>
                    <a:pt x="3320" y="105236"/>
                    <a:pt x="6350" y="101600"/>
                  </a:cubicBezTo>
                  <a:cubicBezTo>
                    <a:pt x="12849" y="93801"/>
                    <a:pt x="17351" y="96100"/>
                    <a:pt x="25400" y="92075"/>
                  </a:cubicBezTo>
                  <a:cubicBezTo>
                    <a:pt x="28813" y="90368"/>
                    <a:pt x="31438" y="87275"/>
                    <a:pt x="34925" y="85725"/>
                  </a:cubicBezTo>
                  <a:cubicBezTo>
                    <a:pt x="41042" y="83007"/>
                    <a:pt x="47625" y="81492"/>
                    <a:pt x="53975" y="79375"/>
                  </a:cubicBezTo>
                  <a:lnTo>
                    <a:pt x="73025" y="73025"/>
                  </a:lnTo>
                  <a:cubicBezTo>
                    <a:pt x="76200" y="71967"/>
                    <a:pt x="79268" y="70506"/>
                    <a:pt x="82550" y="69850"/>
                  </a:cubicBezTo>
                  <a:cubicBezTo>
                    <a:pt x="104989" y="65362"/>
                    <a:pt x="93305" y="68382"/>
                    <a:pt x="117475" y="60325"/>
                  </a:cubicBezTo>
                  <a:lnTo>
                    <a:pt x="127000" y="57150"/>
                  </a:lnTo>
                  <a:cubicBezTo>
                    <a:pt x="129117" y="53975"/>
                    <a:pt x="130652" y="50323"/>
                    <a:pt x="133350" y="47625"/>
                  </a:cubicBezTo>
                  <a:cubicBezTo>
                    <a:pt x="151694" y="29281"/>
                    <a:pt x="134195" y="55156"/>
                    <a:pt x="152400" y="31750"/>
                  </a:cubicBezTo>
                  <a:cubicBezTo>
                    <a:pt x="157085" y="25726"/>
                    <a:pt x="158750" y="16933"/>
                    <a:pt x="165100" y="12700"/>
                  </a:cubicBezTo>
                  <a:cubicBezTo>
                    <a:pt x="176594" y="5037"/>
                    <a:pt x="172918" y="9763"/>
                    <a:pt x="177800" y="0"/>
                  </a:cubicBezTo>
                </a:path>
              </a:pathLst>
            </a:custGeom>
            <a:grpFill/>
            <a:ln w="6350">
              <a:gradFill flip="none" rotWithShape="1">
                <a:gsLst>
                  <a:gs pos="0">
                    <a:schemeClr val="bg2">
                      <a:lumMod val="10000"/>
                    </a:schemeClr>
                  </a:gs>
                  <a:gs pos="100000">
                    <a:schemeClr val="bg1">
                      <a:lumMod val="8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200000" scaled="1"/>
                <a:tileRect/>
              </a:gradFill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57" name="Forme libre 656"/>
            <p:cNvSpPr/>
            <p:nvPr/>
          </p:nvSpPr>
          <p:spPr>
            <a:xfrm>
              <a:off x="4048125" y="2457450"/>
              <a:ext cx="50800" cy="76200"/>
            </a:xfrm>
            <a:custGeom>
              <a:avLst/>
              <a:gdLst>
                <a:gd name="connsiteX0" fmla="*/ 31750 w 50800"/>
                <a:gd name="connsiteY0" fmla="*/ 0 h 76200"/>
                <a:gd name="connsiteX1" fmla="*/ 15875 w 50800"/>
                <a:gd name="connsiteY1" fmla="*/ 19050 h 76200"/>
                <a:gd name="connsiteX2" fmla="*/ 25400 w 50800"/>
                <a:gd name="connsiteY2" fmla="*/ 22225 h 76200"/>
                <a:gd name="connsiteX3" fmla="*/ 3175 w 50800"/>
                <a:gd name="connsiteY3" fmla="*/ 31750 h 76200"/>
                <a:gd name="connsiteX4" fmla="*/ 0 w 50800"/>
                <a:gd name="connsiteY4" fmla="*/ 41275 h 76200"/>
                <a:gd name="connsiteX5" fmla="*/ 3175 w 50800"/>
                <a:gd name="connsiteY5" fmla="*/ 63500 h 76200"/>
                <a:gd name="connsiteX6" fmla="*/ 41275 w 50800"/>
                <a:gd name="connsiteY6" fmla="*/ 73025 h 76200"/>
                <a:gd name="connsiteX7" fmla="*/ 50800 w 50800"/>
                <a:gd name="connsiteY7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800" h="76200">
                  <a:moveTo>
                    <a:pt x="31750" y="0"/>
                  </a:moveTo>
                  <a:cubicBezTo>
                    <a:pt x="30311" y="1079"/>
                    <a:pt x="11908" y="11116"/>
                    <a:pt x="15875" y="19050"/>
                  </a:cubicBezTo>
                  <a:cubicBezTo>
                    <a:pt x="17372" y="22043"/>
                    <a:pt x="22225" y="21167"/>
                    <a:pt x="25400" y="22225"/>
                  </a:cubicBezTo>
                  <a:cubicBezTo>
                    <a:pt x="17774" y="24132"/>
                    <a:pt x="8657" y="24898"/>
                    <a:pt x="3175" y="31750"/>
                  </a:cubicBezTo>
                  <a:cubicBezTo>
                    <a:pt x="1084" y="34363"/>
                    <a:pt x="1058" y="38100"/>
                    <a:pt x="0" y="41275"/>
                  </a:cubicBezTo>
                  <a:cubicBezTo>
                    <a:pt x="1058" y="48683"/>
                    <a:pt x="-1419" y="57593"/>
                    <a:pt x="3175" y="63500"/>
                  </a:cubicBezTo>
                  <a:cubicBezTo>
                    <a:pt x="7197" y="68671"/>
                    <a:pt x="35950" y="71842"/>
                    <a:pt x="41275" y="73025"/>
                  </a:cubicBezTo>
                  <a:cubicBezTo>
                    <a:pt x="44542" y="73751"/>
                    <a:pt x="50800" y="76200"/>
                    <a:pt x="50800" y="76200"/>
                  </a:cubicBezTo>
                </a:path>
              </a:pathLst>
            </a:custGeom>
            <a:grpFill/>
            <a:ln w="6350">
              <a:gradFill flip="none" rotWithShape="1">
                <a:gsLst>
                  <a:gs pos="0">
                    <a:schemeClr val="bg2">
                      <a:lumMod val="10000"/>
                    </a:schemeClr>
                  </a:gs>
                  <a:gs pos="100000">
                    <a:schemeClr val="bg1">
                      <a:lumMod val="8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200000" scaled="1"/>
                <a:tileRect/>
              </a:gradFill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58" name="Forme libre 657"/>
            <p:cNvSpPr/>
            <p:nvPr/>
          </p:nvSpPr>
          <p:spPr>
            <a:xfrm>
              <a:off x="4051300" y="2397018"/>
              <a:ext cx="174625" cy="174732"/>
            </a:xfrm>
            <a:custGeom>
              <a:avLst/>
              <a:gdLst>
                <a:gd name="connsiteX0" fmla="*/ 0 w 174625"/>
                <a:gd name="connsiteY0" fmla="*/ 120757 h 174732"/>
                <a:gd name="connsiteX1" fmla="*/ 3175 w 174625"/>
                <a:gd name="connsiteY1" fmla="*/ 142982 h 174732"/>
                <a:gd name="connsiteX2" fmla="*/ 6350 w 174625"/>
                <a:gd name="connsiteY2" fmla="*/ 152507 h 174732"/>
                <a:gd name="connsiteX3" fmla="*/ 25400 w 174625"/>
                <a:gd name="connsiteY3" fmla="*/ 171557 h 174732"/>
                <a:gd name="connsiteX4" fmla="*/ 34925 w 174625"/>
                <a:gd name="connsiteY4" fmla="*/ 174732 h 174732"/>
                <a:gd name="connsiteX5" fmla="*/ 82550 w 174625"/>
                <a:gd name="connsiteY5" fmla="*/ 168382 h 174732"/>
                <a:gd name="connsiteX6" fmla="*/ 111125 w 174625"/>
                <a:gd name="connsiteY6" fmla="*/ 158857 h 174732"/>
                <a:gd name="connsiteX7" fmla="*/ 120650 w 174625"/>
                <a:gd name="connsiteY7" fmla="*/ 155682 h 174732"/>
                <a:gd name="connsiteX8" fmla="*/ 117475 w 174625"/>
                <a:gd name="connsiteY8" fmla="*/ 146157 h 174732"/>
                <a:gd name="connsiteX9" fmla="*/ 79375 w 174625"/>
                <a:gd name="connsiteY9" fmla="*/ 127107 h 174732"/>
                <a:gd name="connsiteX10" fmla="*/ 69850 w 174625"/>
                <a:gd name="connsiteY10" fmla="*/ 120757 h 174732"/>
                <a:gd name="connsiteX11" fmla="*/ 53975 w 174625"/>
                <a:gd name="connsiteY11" fmla="*/ 92182 h 174732"/>
                <a:gd name="connsiteX12" fmla="*/ 44450 w 174625"/>
                <a:gd name="connsiteY12" fmla="*/ 89007 h 174732"/>
                <a:gd name="connsiteX13" fmla="*/ 38100 w 174625"/>
                <a:gd name="connsiteY13" fmla="*/ 79482 h 174732"/>
                <a:gd name="connsiteX14" fmla="*/ 41275 w 174625"/>
                <a:gd name="connsiteY14" fmla="*/ 50907 h 174732"/>
                <a:gd name="connsiteX15" fmla="*/ 60325 w 174625"/>
                <a:gd name="connsiteY15" fmla="*/ 38207 h 174732"/>
                <a:gd name="connsiteX16" fmla="*/ 79375 w 174625"/>
                <a:gd name="connsiteY16" fmla="*/ 28682 h 174732"/>
                <a:gd name="connsiteX17" fmla="*/ 88900 w 174625"/>
                <a:gd name="connsiteY17" fmla="*/ 47732 h 174732"/>
                <a:gd name="connsiteX18" fmla="*/ 76200 w 174625"/>
                <a:gd name="connsiteY18" fmla="*/ 66782 h 174732"/>
                <a:gd name="connsiteX19" fmla="*/ 79375 w 174625"/>
                <a:gd name="connsiteY19" fmla="*/ 111232 h 174732"/>
                <a:gd name="connsiteX20" fmla="*/ 82550 w 174625"/>
                <a:gd name="connsiteY20" fmla="*/ 120757 h 174732"/>
                <a:gd name="connsiteX21" fmla="*/ 92075 w 174625"/>
                <a:gd name="connsiteY21" fmla="*/ 127107 h 174732"/>
                <a:gd name="connsiteX22" fmla="*/ 98425 w 174625"/>
                <a:gd name="connsiteY22" fmla="*/ 136632 h 174732"/>
                <a:gd name="connsiteX23" fmla="*/ 117475 w 174625"/>
                <a:gd name="connsiteY23" fmla="*/ 149332 h 174732"/>
                <a:gd name="connsiteX24" fmla="*/ 127000 w 174625"/>
                <a:gd name="connsiteY24" fmla="*/ 146157 h 174732"/>
                <a:gd name="connsiteX25" fmla="*/ 130175 w 174625"/>
                <a:gd name="connsiteY25" fmla="*/ 136632 h 174732"/>
                <a:gd name="connsiteX26" fmla="*/ 127000 w 174625"/>
                <a:gd name="connsiteY26" fmla="*/ 108057 h 174732"/>
                <a:gd name="connsiteX27" fmla="*/ 130175 w 174625"/>
                <a:gd name="connsiteY27" fmla="*/ 57257 h 174732"/>
                <a:gd name="connsiteX28" fmla="*/ 133350 w 174625"/>
                <a:gd name="connsiteY28" fmla="*/ 47732 h 174732"/>
                <a:gd name="connsiteX29" fmla="*/ 146050 w 174625"/>
                <a:gd name="connsiteY29" fmla="*/ 28682 h 174732"/>
                <a:gd name="connsiteX30" fmla="*/ 174625 w 174625"/>
                <a:gd name="connsiteY30" fmla="*/ 12807 h 174732"/>
                <a:gd name="connsiteX31" fmla="*/ 168275 w 174625"/>
                <a:gd name="connsiteY31" fmla="*/ 3282 h 174732"/>
                <a:gd name="connsiteX32" fmla="*/ 142875 w 174625"/>
                <a:gd name="connsiteY32" fmla="*/ 3282 h 174732"/>
                <a:gd name="connsiteX33" fmla="*/ 114300 w 174625"/>
                <a:gd name="connsiteY33" fmla="*/ 15982 h 174732"/>
                <a:gd name="connsiteX34" fmla="*/ 107950 w 174625"/>
                <a:gd name="connsiteY34" fmla="*/ 25507 h 174732"/>
                <a:gd name="connsiteX35" fmla="*/ 88900 w 174625"/>
                <a:gd name="connsiteY35" fmla="*/ 38207 h 174732"/>
                <a:gd name="connsiteX36" fmla="*/ 82550 w 174625"/>
                <a:gd name="connsiteY36" fmla="*/ 47732 h 174732"/>
                <a:gd name="connsiteX37" fmla="*/ 76200 w 174625"/>
                <a:gd name="connsiteY37" fmla="*/ 69957 h 174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74625" h="174732">
                  <a:moveTo>
                    <a:pt x="0" y="120757"/>
                  </a:moveTo>
                  <a:cubicBezTo>
                    <a:pt x="1058" y="128165"/>
                    <a:pt x="1707" y="135644"/>
                    <a:pt x="3175" y="142982"/>
                  </a:cubicBezTo>
                  <a:cubicBezTo>
                    <a:pt x="3831" y="146264"/>
                    <a:pt x="4295" y="149865"/>
                    <a:pt x="6350" y="152507"/>
                  </a:cubicBezTo>
                  <a:cubicBezTo>
                    <a:pt x="11863" y="159596"/>
                    <a:pt x="16881" y="168717"/>
                    <a:pt x="25400" y="171557"/>
                  </a:cubicBezTo>
                  <a:lnTo>
                    <a:pt x="34925" y="174732"/>
                  </a:lnTo>
                  <a:cubicBezTo>
                    <a:pt x="58795" y="172562"/>
                    <a:pt x="64258" y="173870"/>
                    <a:pt x="82550" y="168382"/>
                  </a:cubicBezTo>
                  <a:lnTo>
                    <a:pt x="111125" y="158857"/>
                  </a:lnTo>
                  <a:lnTo>
                    <a:pt x="120650" y="155682"/>
                  </a:lnTo>
                  <a:cubicBezTo>
                    <a:pt x="119592" y="152507"/>
                    <a:pt x="119842" y="148524"/>
                    <a:pt x="117475" y="146157"/>
                  </a:cubicBezTo>
                  <a:cubicBezTo>
                    <a:pt x="87500" y="116182"/>
                    <a:pt x="110363" y="147765"/>
                    <a:pt x="79375" y="127107"/>
                  </a:cubicBezTo>
                  <a:lnTo>
                    <a:pt x="69850" y="120757"/>
                  </a:lnTo>
                  <a:cubicBezTo>
                    <a:pt x="67054" y="112370"/>
                    <a:pt x="62163" y="94911"/>
                    <a:pt x="53975" y="92182"/>
                  </a:cubicBezTo>
                  <a:lnTo>
                    <a:pt x="44450" y="89007"/>
                  </a:lnTo>
                  <a:cubicBezTo>
                    <a:pt x="42333" y="85832"/>
                    <a:pt x="38417" y="83285"/>
                    <a:pt x="38100" y="79482"/>
                  </a:cubicBezTo>
                  <a:cubicBezTo>
                    <a:pt x="37304" y="69931"/>
                    <a:pt x="36731" y="59345"/>
                    <a:pt x="41275" y="50907"/>
                  </a:cubicBezTo>
                  <a:cubicBezTo>
                    <a:pt x="44893" y="44187"/>
                    <a:pt x="53975" y="42440"/>
                    <a:pt x="60325" y="38207"/>
                  </a:cubicBezTo>
                  <a:cubicBezTo>
                    <a:pt x="72635" y="30001"/>
                    <a:pt x="66230" y="33064"/>
                    <a:pt x="79375" y="28682"/>
                  </a:cubicBezTo>
                  <a:cubicBezTo>
                    <a:pt x="80920" y="31000"/>
                    <a:pt x="90361" y="43350"/>
                    <a:pt x="88900" y="47732"/>
                  </a:cubicBezTo>
                  <a:cubicBezTo>
                    <a:pt x="86487" y="54972"/>
                    <a:pt x="76200" y="66782"/>
                    <a:pt x="76200" y="66782"/>
                  </a:cubicBezTo>
                  <a:cubicBezTo>
                    <a:pt x="77258" y="81599"/>
                    <a:pt x="77639" y="96479"/>
                    <a:pt x="79375" y="111232"/>
                  </a:cubicBezTo>
                  <a:cubicBezTo>
                    <a:pt x="79766" y="114556"/>
                    <a:pt x="80459" y="118144"/>
                    <a:pt x="82550" y="120757"/>
                  </a:cubicBezTo>
                  <a:cubicBezTo>
                    <a:pt x="84934" y="123737"/>
                    <a:pt x="88900" y="124990"/>
                    <a:pt x="92075" y="127107"/>
                  </a:cubicBezTo>
                  <a:cubicBezTo>
                    <a:pt x="94192" y="130282"/>
                    <a:pt x="95553" y="134119"/>
                    <a:pt x="98425" y="136632"/>
                  </a:cubicBezTo>
                  <a:cubicBezTo>
                    <a:pt x="104168" y="141658"/>
                    <a:pt x="117475" y="149332"/>
                    <a:pt x="117475" y="149332"/>
                  </a:cubicBezTo>
                  <a:cubicBezTo>
                    <a:pt x="120650" y="148274"/>
                    <a:pt x="124633" y="148524"/>
                    <a:pt x="127000" y="146157"/>
                  </a:cubicBezTo>
                  <a:cubicBezTo>
                    <a:pt x="129367" y="143790"/>
                    <a:pt x="130175" y="139979"/>
                    <a:pt x="130175" y="136632"/>
                  </a:cubicBezTo>
                  <a:cubicBezTo>
                    <a:pt x="130175" y="127048"/>
                    <a:pt x="128058" y="117582"/>
                    <a:pt x="127000" y="108057"/>
                  </a:cubicBezTo>
                  <a:cubicBezTo>
                    <a:pt x="128058" y="91124"/>
                    <a:pt x="128399" y="74130"/>
                    <a:pt x="130175" y="57257"/>
                  </a:cubicBezTo>
                  <a:cubicBezTo>
                    <a:pt x="130525" y="53929"/>
                    <a:pt x="131725" y="50658"/>
                    <a:pt x="133350" y="47732"/>
                  </a:cubicBezTo>
                  <a:cubicBezTo>
                    <a:pt x="137056" y="41061"/>
                    <a:pt x="139700" y="32915"/>
                    <a:pt x="146050" y="28682"/>
                  </a:cubicBezTo>
                  <a:cubicBezTo>
                    <a:pt x="167885" y="14126"/>
                    <a:pt x="157860" y="18395"/>
                    <a:pt x="174625" y="12807"/>
                  </a:cubicBezTo>
                  <a:cubicBezTo>
                    <a:pt x="172508" y="9632"/>
                    <a:pt x="171450" y="5399"/>
                    <a:pt x="168275" y="3282"/>
                  </a:cubicBezTo>
                  <a:cubicBezTo>
                    <a:pt x="159516" y="-2557"/>
                    <a:pt x="151634" y="654"/>
                    <a:pt x="142875" y="3282"/>
                  </a:cubicBezTo>
                  <a:cubicBezTo>
                    <a:pt x="122266" y="9465"/>
                    <a:pt x="128219" y="6702"/>
                    <a:pt x="114300" y="15982"/>
                  </a:cubicBezTo>
                  <a:cubicBezTo>
                    <a:pt x="112183" y="19157"/>
                    <a:pt x="110822" y="22994"/>
                    <a:pt x="107950" y="25507"/>
                  </a:cubicBezTo>
                  <a:cubicBezTo>
                    <a:pt x="102207" y="30533"/>
                    <a:pt x="88900" y="38207"/>
                    <a:pt x="88900" y="38207"/>
                  </a:cubicBezTo>
                  <a:cubicBezTo>
                    <a:pt x="86783" y="41382"/>
                    <a:pt x="84100" y="44245"/>
                    <a:pt x="82550" y="47732"/>
                  </a:cubicBezTo>
                  <a:cubicBezTo>
                    <a:pt x="75865" y="62773"/>
                    <a:pt x="76200" y="60881"/>
                    <a:pt x="76200" y="69957"/>
                  </a:cubicBezTo>
                </a:path>
              </a:pathLst>
            </a:custGeom>
            <a:grpFill/>
            <a:ln w="6350">
              <a:gradFill flip="none" rotWithShape="1">
                <a:gsLst>
                  <a:gs pos="0">
                    <a:schemeClr val="bg2">
                      <a:lumMod val="10000"/>
                    </a:schemeClr>
                  </a:gs>
                  <a:gs pos="100000">
                    <a:schemeClr val="bg1">
                      <a:lumMod val="8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200000" scaled="1"/>
                <a:tileRect/>
              </a:gradFill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59" name="Forme libre 658"/>
            <p:cNvSpPr/>
            <p:nvPr/>
          </p:nvSpPr>
          <p:spPr>
            <a:xfrm>
              <a:off x="4203700" y="2397125"/>
              <a:ext cx="133350" cy="165100"/>
            </a:xfrm>
            <a:custGeom>
              <a:avLst/>
              <a:gdLst>
                <a:gd name="connsiteX0" fmla="*/ 22225 w 133350"/>
                <a:gd name="connsiteY0" fmla="*/ 6350 h 165100"/>
                <a:gd name="connsiteX1" fmla="*/ 47625 w 133350"/>
                <a:gd name="connsiteY1" fmla="*/ 3175 h 165100"/>
                <a:gd name="connsiteX2" fmla="*/ 60325 w 133350"/>
                <a:gd name="connsiteY2" fmla="*/ 0 h 165100"/>
                <a:gd name="connsiteX3" fmla="*/ 107950 w 133350"/>
                <a:gd name="connsiteY3" fmla="*/ 3175 h 165100"/>
                <a:gd name="connsiteX4" fmla="*/ 117475 w 133350"/>
                <a:gd name="connsiteY4" fmla="*/ 6350 h 165100"/>
                <a:gd name="connsiteX5" fmla="*/ 133350 w 133350"/>
                <a:gd name="connsiteY5" fmla="*/ 25400 h 165100"/>
                <a:gd name="connsiteX6" fmla="*/ 123825 w 133350"/>
                <a:gd name="connsiteY6" fmla="*/ 60325 h 165100"/>
                <a:gd name="connsiteX7" fmla="*/ 120650 w 133350"/>
                <a:gd name="connsiteY7" fmla="*/ 69850 h 165100"/>
                <a:gd name="connsiteX8" fmla="*/ 114300 w 133350"/>
                <a:gd name="connsiteY8" fmla="*/ 79375 h 165100"/>
                <a:gd name="connsiteX9" fmla="*/ 111125 w 133350"/>
                <a:gd name="connsiteY9" fmla="*/ 88900 h 165100"/>
                <a:gd name="connsiteX10" fmla="*/ 104775 w 133350"/>
                <a:gd name="connsiteY10" fmla="*/ 98425 h 165100"/>
                <a:gd name="connsiteX11" fmla="*/ 101600 w 133350"/>
                <a:gd name="connsiteY11" fmla="*/ 107950 h 165100"/>
                <a:gd name="connsiteX12" fmla="*/ 92075 w 133350"/>
                <a:gd name="connsiteY12" fmla="*/ 114300 h 165100"/>
                <a:gd name="connsiteX13" fmla="*/ 76200 w 133350"/>
                <a:gd name="connsiteY13" fmla="*/ 142875 h 165100"/>
                <a:gd name="connsiteX14" fmla="*/ 60325 w 133350"/>
                <a:gd name="connsiteY14" fmla="*/ 158750 h 165100"/>
                <a:gd name="connsiteX15" fmla="*/ 38100 w 133350"/>
                <a:gd name="connsiteY15" fmla="*/ 165100 h 165100"/>
                <a:gd name="connsiteX16" fmla="*/ 0 w 133350"/>
                <a:gd name="connsiteY16" fmla="*/ 142875 h 165100"/>
                <a:gd name="connsiteX17" fmla="*/ 0 w 133350"/>
                <a:gd name="connsiteY17" fmla="*/ 139700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3350" h="165100">
                  <a:moveTo>
                    <a:pt x="22225" y="6350"/>
                  </a:moveTo>
                  <a:cubicBezTo>
                    <a:pt x="30692" y="5292"/>
                    <a:pt x="39209" y="4578"/>
                    <a:pt x="47625" y="3175"/>
                  </a:cubicBezTo>
                  <a:cubicBezTo>
                    <a:pt x="51929" y="2458"/>
                    <a:pt x="55961" y="0"/>
                    <a:pt x="60325" y="0"/>
                  </a:cubicBezTo>
                  <a:cubicBezTo>
                    <a:pt x="76235" y="0"/>
                    <a:pt x="92075" y="2117"/>
                    <a:pt x="107950" y="3175"/>
                  </a:cubicBezTo>
                  <a:cubicBezTo>
                    <a:pt x="111125" y="4233"/>
                    <a:pt x="114690" y="4494"/>
                    <a:pt x="117475" y="6350"/>
                  </a:cubicBezTo>
                  <a:cubicBezTo>
                    <a:pt x="124809" y="11239"/>
                    <a:pt x="128664" y="18372"/>
                    <a:pt x="133350" y="25400"/>
                  </a:cubicBezTo>
                  <a:cubicBezTo>
                    <a:pt x="128862" y="47839"/>
                    <a:pt x="131882" y="36155"/>
                    <a:pt x="123825" y="60325"/>
                  </a:cubicBezTo>
                  <a:cubicBezTo>
                    <a:pt x="122767" y="63500"/>
                    <a:pt x="122506" y="67065"/>
                    <a:pt x="120650" y="69850"/>
                  </a:cubicBezTo>
                  <a:cubicBezTo>
                    <a:pt x="118533" y="73025"/>
                    <a:pt x="116007" y="75962"/>
                    <a:pt x="114300" y="79375"/>
                  </a:cubicBezTo>
                  <a:cubicBezTo>
                    <a:pt x="112803" y="82368"/>
                    <a:pt x="112622" y="85907"/>
                    <a:pt x="111125" y="88900"/>
                  </a:cubicBezTo>
                  <a:cubicBezTo>
                    <a:pt x="109418" y="92313"/>
                    <a:pt x="106482" y="95012"/>
                    <a:pt x="104775" y="98425"/>
                  </a:cubicBezTo>
                  <a:cubicBezTo>
                    <a:pt x="103278" y="101418"/>
                    <a:pt x="103691" y="105337"/>
                    <a:pt x="101600" y="107950"/>
                  </a:cubicBezTo>
                  <a:cubicBezTo>
                    <a:pt x="99216" y="110930"/>
                    <a:pt x="95250" y="112183"/>
                    <a:pt x="92075" y="114300"/>
                  </a:cubicBezTo>
                  <a:cubicBezTo>
                    <a:pt x="86487" y="131065"/>
                    <a:pt x="90756" y="121040"/>
                    <a:pt x="76200" y="142875"/>
                  </a:cubicBezTo>
                  <a:cubicBezTo>
                    <a:pt x="69850" y="152400"/>
                    <a:pt x="70908" y="153458"/>
                    <a:pt x="60325" y="158750"/>
                  </a:cubicBezTo>
                  <a:cubicBezTo>
                    <a:pt x="55770" y="161027"/>
                    <a:pt x="42169" y="164083"/>
                    <a:pt x="38100" y="165100"/>
                  </a:cubicBezTo>
                  <a:cubicBezTo>
                    <a:pt x="24618" y="163415"/>
                    <a:pt x="0" y="166845"/>
                    <a:pt x="0" y="142875"/>
                  </a:cubicBezTo>
                  <a:lnTo>
                    <a:pt x="0" y="139700"/>
                  </a:lnTo>
                </a:path>
              </a:pathLst>
            </a:custGeom>
            <a:grpFill/>
            <a:ln w="6350">
              <a:gradFill flip="none" rotWithShape="1">
                <a:gsLst>
                  <a:gs pos="0">
                    <a:schemeClr val="bg2">
                      <a:lumMod val="10000"/>
                    </a:schemeClr>
                  </a:gs>
                  <a:gs pos="100000">
                    <a:schemeClr val="bg1">
                      <a:lumMod val="8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200000" scaled="1"/>
                <a:tileRect/>
              </a:gradFill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60" name="Forme libre 659"/>
            <p:cNvSpPr/>
            <p:nvPr/>
          </p:nvSpPr>
          <p:spPr>
            <a:xfrm>
              <a:off x="4108450" y="2413000"/>
              <a:ext cx="276225" cy="187325"/>
            </a:xfrm>
            <a:custGeom>
              <a:avLst/>
              <a:gdLst>
                <a:gd name="connsiteX0" fmla="*/ 209550 w 276225"/>
                <a:gd name="connsiteY0" fmla="*/ 0 h 187325"/>
                <a:gd name="connsiteX1" fmla="*/ 222250 w 276225"/>
                <a:gd name="connsiteY1" fmla="*/ 3175 h 187325"/>
                <a:gd name="connsiteX2" fmla="*/ 257175 w 276225"/>
                <a:gd name="connsiteY2" fmla="*/ 9525 h 187325"/>
                <a:gd name="connsiteX3" fmla="*/ 269875 w 276225"/>
                <a:gd name="connsiteY3" fmla="*/ 28575 h 187325"/>
                <a:gd name="connsiteX4" fmla="*/ 276225 w 276225"/>
                <a:gd name="connsiteY4" fmla="*/ 47625 h 187325"/>
                <a:gd name="connsiteX5" fmla="*/ 269875 w 276225"/>
                <a:gd name="connsiteY5" fmla="*/ 66675 h 187325"/>
                <a:gd name="connsiteX6" fmla="*/ 263525 w 276225"/>
                <a:gd name="connsiteY6" fmla="*/ 92075 h 187325"/>
                <a:gd name="connsiteX7" fmla="*/ 257175 w 276225"/>
                <a:gd name="connsiteY7" fmla="*/ 111125 h 187325"/>
                <a:gd name="connsiteX8" fmla="*/ 254000 w 276225"/>
                <a:gd name="connsiteY8" fmla="*/ 120650 h 187325"/>
                <a:gd name="connsiteX9" fmla="*/ 247650 w 276225"/>
                <a:gd name="connsiteY9" fmla="*/ 130175 h 187325"/>
                <a:gd name="connsiteX10" fmla="*/ 244475 w 276225"/>
                <a:gd name="connsiteY10" fmla="*/ 139700 h 187325"/>
                <a:gd name="connsiteX11" fmla="*/ 219075 w 276225"/>
                <a:gd name="connsiteY11" fmla="*/ 161925 h 187325"/>
                <a:gd name="connsiteX12" fmla="*/ 209550 w 276225"/>
                <a:gd name="connsiteY12" fmla="*/ 168275 h 187325"/>
                <a:gd name="connsiteX13" fmla="*/ 158750 w 276225"/>
                <a:gd name="connsiteY13" fmla="*/ 165100 h 187325"/>
                <a:gd name="connsiteX14" fmla="*/ 149225 w 276225"/>
                <a:gd name="connsiteY14" fmla="*/ 161925 h 187325"/>
                <a:gd name="connsiteX15" fmla="*/ 139700 w 276225"/>
                <a:gd name="connsiteY15" fmla="*/ 152400 h 187325"/>
                <a:gd name="connsiteX16" fmla="*/ 130175 w 276225"/>
                <a:gd name="connsiteY16" fmla="*/ 146050 h 187325"/>
                <a:gd name="connsiteX17" fmla="*/ 127000 w 276225"/>
                <a:gd name="connsiteY17" fmla="*/ 155575 h 187325"/>
                <a:gd name="connsiteX18" fmla="*/ 107950 w 276225"/>
                <a:gd name="connsiteY18" fmla="*/ 168275 h 187325"/>
                <a:gd name="connsiteX19" fmla="*/ 98425 w 276225"/>
                <a:gd name="connsiteY19" fmla="*/ 174625 h 187325"/>
                <a:gd name="connsiteX20" fmla="*/ 88900 w 276225"/>
                <a:gd name="connsiteY20" fmla="*/ 177800 h 187325"/>
                <a:gd name="connsiteX21" fmla="*/ 69850 w 276225"/>
                <a:gd name="connsiteY21" fmla="*/ 187325 h 187325"/>
                <a:gd name="connsiteX22" fmla="*/ 34925 w 276225"/>
                <a:gd name="connsiteY22" fmla="*/ 180975 h 187325"/>
                <a:gd name="connsiteX23" fmla="*/ 15875 w 276225"/>
                <a:gd name="connsiteY23" fmla="*/ 168275 h 187325"/>
                <a:gd name="connsiteX24" fmla="*/ 0 w 276225"/>
                <a:gd name="connsiteY24" fmla="*/ 149225 h 18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6225" h="187325">
                  <a:moveTo>
                    <a:pt x="209550" y="0"/>
                  </a:moveTo>
                  <a:cubicBezTo>
                    <a:pt x="213783" y="1058"/>
                    <a:pt x="217946" y="2458"/>
                    <a:pt x="222250" y="3175"/>
                  </a:cubicBezTo>
                  <a:cubicBezTo>
                    <a:pt x="258151" y="9159"/>
                    <a:pt x="236739" y="2713"/>
                    <a:pt x="257175" y="9525"/>
                  </a:cubicBezTo>
                  <a:cubicBezTo>
                    <a:pt x="261408" y="15875"/>
                    <a:pt x="267462" y="21335"/>
                    <a:pt x="269875" y="28575"/>
                  </a:cubicBezTo>
                  <a:lnTo>
                    <a:pt x="276225" y="47625"/>
                  </a:lnTo>
                  <a:cubicBezTo>
                    <a:pt x="274108" y="53975"/>
                    <a:pt x="271498" y="60181"/>
                    <a:pt x="269875" y="66675"/>
                  </a:cubicBezTo>
                  <a:cubicBezTo>
                    <a:pt x="267758" y="75142"/>
                    <a:pt x="266285" y="83796"/>
                    <a:pt x="263525" y="92075"/>
                  </a:cubicBezTo>
                  <a:lnTo>
                    <a:pt x="257175" y="111125"/>
                  </a:lnTo>
                  <a:cubicBezTo>
                    <a:pt x="256117" y="114300"/>
                    <a:pt x="255856" y="117865"/>
                    <a:pt x="254000" y="120650"/>
                  </a:cubicBezTo>
                  <a:cubicBezTo>
                    <a:pt x="251883" y="123825"/>
                    <a:pt x="249357" y="126762"/>
                    <a:pt x="247650" y="130175"/>
                  </a:cubicBezTo>
                  <a:cubicBezTo>
                    <a:pt x="246153" y="133168"/>
                    <a:pt x="245972" y="136707"/>
                    <a:pt x="244475" y="139700"/>
                  </a:cubicBezTo>
                  <a:cubicBezTo>
                    <a:pt x="237860" y="152929"/>
                    <a:pt x="233362" y="152400"/>
                    <a:pt x="219075" y="161925"/>
                  </a:cubicBezTo>
                  <a:lnTo>
                    <a:pt x="209550" y="168275"/>
                  </a:lnTo>
                  <a:cubicBezTo>
                    <a:pt x="192617" y="167217"/>
                    <a:pt x="175623" y="166876"/>
                    <a:pt x="158750" y="165100"/>
                  </a:cubicBezTo>
                  <a:cubicBezTo>
                    <a:pt x="155422" y="164750"/>
                    <a:pt x="152010" y="163781"/>
                    <a:pt x="149225" y="161925"/>
                  </a:cubicBezTo>
                  <a:cubicBezTo>
                    <a:pt x="145489" y="159434"/>
                    <a:pt x="143149" y="155275"/>
                    <a:pt x="139700" y="152400"/>
                  </a:cubicBezTo>
                  <a:cubicBezTo>
                    <a:pt x="136769" y="149957"/>
                    <a:pt x="133350" y="148167"/>
                    <a:pt x="130175" y="146050"/>
                  </a:cubicBezTo>
                  <a:cubicBezTo>
                    <a:pt x="129117" y="149225"/>
                    <a:pt x="129367" y="153208"/>
                    <a:pt x="127000" y="155575"/>
                  </a:cubicBezTo>
                  <a:cubicBezTo>
                    <a:pt x="121604" y="160971"/>
                    <a:pt x="114300" y="164042"/>
                    <a:pt x="107950" y="168275"/>
                  </a:cubicBezTo>
                  <a:cubicBezTo>
                    <a:pt x="104775" y="170392"/>
                    <a:pt x="102045" y="173418"/>
                    <a:pt x="98425" y="174625"/>
                  </a:cubicBezTo>
                  <a:cubicBezTo>
                    <a:pt x="95250" y="175683"/>
                    <a:pt x="91893" y="176303"/>
                    <a:pt x="88900" y="177800"/>
                  </a:cubicBezTo>
                  <a:cubicBezTo>
                    <a:pt x="64281" y="190110"/>
                    <a:pt x="93791" y="179345"/>
                    <a:pt x="69850" y="187325"/>
                  </a:cubicBezTo>
                  <a:cubicBezTo>
                    <a:pt x="64314" y="186633"/>
                    <a:pt x="43451" y="185711"/>
                    <a:pt x="34925" y="180975"/>
                  </a:cubicBezTo>
                  <a:cubicBezTo>
                    <a:pt x="28254" y="177269"/>
                    <a:pt x="15875" y="168275"/>
                    <a:pt x="15875" y="168275"/>
                  </a:cubicBezTo>
                  <a:cubicBezTo>
                    <a:pt x="2588" y="148344"/>
                    <a:pt x="10807" y="149225"/>
                    <a:pt x="0" y="149225"/>
                  </a:cubicBezTo>
                </a:path>
              </a:pathLst>
            </a:custGeom>
            <a:grpFill/>
            <a:ln w="6350">
              <a:gradFill flip="none" rotWithShape="1">
                <a:gsLst>
                  <a:gs pos="0">
                    <a:schemeClr val="bg2">
                      <a:lumMod val="10000"/>
                    </a:schemeClr>
                  </a:gs>
                  <a:gs pos="100000">
                    <a:schemeClr val="bg1">
                      <a:lumMod val="8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200000" scaled="1"/>
                <a:tileRect/>
              </a:gradFill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61" name="Forme libre 660"/>
            <p:cNvSpPr/>
            <p:nvPr/>
          </p:nvSpPr>
          <p:spPr>
            <a:xfrm>
              <a:off x="4165600" y="2578100"/>
              <a:ext cx="104775" cy="53975"/>
            </a:xfrm>
            <a:custGeom>
              <a:avLst/>
              <a:gdLst>
                <a:gd name="connsiteX0" fmla="*/ 0 w 104775"/>
                <a:gd name="connsiteY0" fmla="*/ 38100 h 53975"/>
                <a:gd name="connsiteX1" fmla="*/ 12700 w 104775"/>
                <a:gd name="connsiteY1" fmla="*/ 44450 h 53975"/>
                <a:gd name="connsiteX2" fmla="*/ 22225 w 104775"/>
                <a:gd name="connsiteY2" fmla="*/ 50800 h 53975"/>
                <a:gd name="connsiteX3" fmla="*/ 31750 w 104775"/>
                <a:gd name="connsiteY3" fmla="*/ 53975 h 53975"/>
                <a:gd name="connsiteX4" fmla="*/ 69850 w 104775"/>
                <a:gd name="connsiteY4" fmla="*/ 50800 h 53975"/>
                <a:gd name="connsiteX5" fmla="*/ 79375 w 104775"/>
                <a:gd name="connsiteY5" fmla="*/ 44450 h 53975"/>
                <a:gd name="connsiteX6" fmla="*/ 92075 w 104775"/>
                <a:gd name="connsiteY6" fmla="*/ 25400 h 53975"/>
                <a:gd name="connsiteX7" fmla="*/ 98425 w 104775"/>
                <a:gd name="connsiteY7" fmla="*/ 15875 h 53975"/>
                <a:gd name="connsiteX8" fmla="*/ 104775 w 104775"/>
                <a:gd name="connsiteY8" fmla="*/ 6350 h 53975"/>
                <a:gd name="connsiteX9" fmla="*/ 104775 w 104775"/>
                <a:gd name="connsiteY9" fmla="*/ 0 h 53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775" h="53975">
                  <a:moveTo>
                    <a:pt x="0" y="38100"/>
                  </a:moveTo>
                  <a:cubicBezTo>
                    <a:pt x="4233" y="40217"/>
                    <a:pt x="8591" y="42102"/>
                    <a:pt x="12700" y="44450"/>
                  </a:cubicBezTo>
                  <a:cubicBezTo>
                    <a:pt x="16013" y="46343"/>
                    <a:pt x="18812" y="49093"/>
                    <a:pt x="22225" y="50800"/>
                  </a:cubicBezTo>
                  <a:cubicBezTo>
                    <a:pt x="25218" y="52297"/>
                    <a:pt x="28575" y="52917"/>
                    <a:pt x="31750" y="53975"/>
                  </a:cubicBezTo>
                  <a:cubicBezTo>
                    <a:pt x="44450" y="52917"/>
                    <a:pt x="57353" y="53299"/>
                    <a:pt x="69850" y="50800"/>
                  </a:cubicBezTo>
                  <a:cubicBezTo>
                    <a:pt x="73592" y="50052"/>
                    <a:pt x="76862" y="47322"/>
                    <a:pt x="79375" y="44450"/>
                  </a:cubicBezTo>
                  <a:cubicBezTo>
                    <a:pt x="84401" y="38707"/>
                    <a:pt x="87842" y="31750"/>
                    <a:pt x="92075" y="25400"/>
                  </a:cubicBezTo>
                  <a:lnTo>
                    <a:pt x="98425" y="15875"/>
                  </a:lnTo>
                  <a:cubicBezTo>
                    <a:pt x="100542" y="12700"/>
                    <a:pt x="104775" y="10166"/>
                    <a:pt x="104775" y="6350"/>
                  </a:cubicBezTo>
                  <a:lnTo>
                    <a:pt x="104775" y="0"/>
                  </a:lnTo>
                </a:path>
              </a:pathLst>
            </a:custGeom>
            <a:grpFill/>
            <a:ln w="6350">
              <a:gradFill flip="none" rotWithShape="1">
                <a:gsLst>
                  <a:gs pos="0">
                    <a:schemeClr val="bg2">
                      <a:lumMod val="10000"/>
                    </a:schemeClr>
                  </a:gs>
                  <a:gs pos="100000">
                    <a:schemeClr val="bg1">
                      <a:lumMod val="8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200000" scaled="1"/>
                <a:tileRect/>
              </a:gradFill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62" name="Forme libre 661"/>
            <p:cNvSpPr/>
            <p:nvPr/>
          </p:nvSpPr>
          <p:spPr>
            <a:xfrm>
              <a:off x="4222750" y="2501900"/>
              <a:ext cx="177800" cy="149225"/>
            </a:xfrm>
            <a:custGeom>
              <a:avLst/>
              <a:gdLst>
                <a:gd name="connsiteX0" fmla="*/ 0 w 177800"/>
                <a:gd name="connsiteY0" fmla="*/ 127000 h 149225"/>
                <a:gd name="connsiteX1" fmla="*/ 6350 w 177800"/>
                <a:gd name="connsiteY1" fmla="*/ 139700 h 149225"/>
                <a:gd name="connsiteX2" fmla="*/ 25400 w 177800"/>
                <a:gd name="connsiteY2" fmla="*/ 149225 h 149225"/>
                <a:gd name="connsiteX3" fmla="*/ 44450 w 177800"/>
                <a:gd name="connsiteY3" fmla="*/ 146050 h 149225"/>
                <a:gd name="connsiteX4" fmla="*/ 53975 w 177800"/>
                <a:gd name="connsiteY4" fmla="*/ 142875 h 149225"/>
                <a:gd name="connsiteX5" fmla="*/ 57150 w 177800"/>
                <a:gd name="connsiteY5" fmla="*/ 133350 h 149225"/>
                <a:gd name="connsiteX6" fmla="*/ 69850 w 177800"/>
                <a:gd name="connsiteY6" fmla="*/ 114300 h 149225"/>
                <a:gd name="connsiteX7" fmla="*/ 76200 w 177800"/>
                <a:gd name="connsiteY7" fmla="*/ 104775 h 149225"/>
                <a:gd name="connsiteX8" fmla="*/ 73025 w 177800"/>
                <a:gd name="connsiteY8" fmla="*/ 95250 h 149225"/>
                <a:gd name="connsiteX9" fmla="*/ 63500 w 177800"/>
                <a:gd name="connsiteY9" fmla="*/ 85725 h 149225"/>
                <a:gd name="connsiteX10" fmla="*/ 101600 w 177800"/>
                <a:gd name="connsiteY10" fmla="*/ 104775 h 149225"/>
                <a:gd name="connsiteX11" fmla="*/ 111125 w 177800"/>
                <a:gd name="connsiteY11" fmla="*/ 111125 h 149225"/>
                <a:gd name="connsiteX12" fmla="*/ 139700 w 177800"/>
                <a:gd name="connsiteY12" fmla="*/ 101600 h 149225"/>
                <a:gd name="connsiteX13" fmla="*/ 146050 w 177800"/>
                <a:gd name="connsiteY13" fmla="*/ 92075 h 149225"/>
                <a:gd name="connsiteX14" fmla="*/ 165100 w 177800"/>
                <a:gd name="connsiteY14" fmla="*/ 79375 h 149225"/>
                <a:gd name="connsiteX15" fmla="*/ 171450 w 177800"/>
                <a:gd name="connsiteY15" fmla="*/ 69850 h 149225"/>
                <a:gd name="connsiteX16" fmla="*/ 177800 w 177800"/>
                <a:gd name="connsiteY16" fmla="*/ 50800 h 149225"/>
                <a:gd name="connsiteX17" fmla="*/ 168275 w 177800"/>
                <a:gd name="connsiteY17" fmla="*/ 15875 h 149225"/>
                <a:gd name="connsiteX18" fmla="*/ 158750 w 177800"/>
                <a:gd name="connsiteY18" fmla="*/ 0 h 14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77800" h="149225">
                  <a:moveTo>
                    <a:pt x="0" y="127000"/>
                  </a:moveTo>
                  <a:cubicBezTo>
                    <a:pt x="2117" y="131233"/>
                    <a:pt x="3320" y="136064"/>
                    <a:pt x="6350" y="139700"/>
                  </a:cubicBezTo>
                  <a:cubicBezTo>
                    <a:pt x="11084" y="145381"/>
                    <a:pt x="18899" y="147058"/>
                    <a:pt x="25400" y="149225"/>
                  </a:cubicBezTo>
                  <a:cubicBezTo>
                    <a:pt x="31750" y="148167"/>
                    <a:pt x="38166" y="147447"/>
                    <a:pt x="44450" y="146050"/>
                  </a:cubicBezTo>
                  <a:cubicBezTo>
                    <a:pt x="47717" y="145324"/>
                    <a:pt x="51608" y="145242"/>
                    <a:pt x="53975" y="142875"/>
                  </a:cubicBezTo>
                  <a:cubicBezTo>
                    <a:pt x="56342" y="140508"/>
                    <a:pt x="55525" y="136276"/>
                    <a:pt x="57150" y="133350"/>
                  </a:cubicBezTo>
                  <a:cubicBezTo>
                    <a:pt x="60856" y="126679"/>
                    <a:pt x="65617" y="120650"/>
                    <a:pt x="69850" y="114300"/>
                  </a:cubicBezTo>
                  <a:lnTo>
                    <a:pt x="76200" y="104775"/>
                  </a:lnTo>
                  <a:cubicBezTo>
                    <a:pt x="75142" y="101600"/>
                    <a:pt x="74881" y="98035"/>
                    <a:pt x="73025" y="95250"/>
                  </a:cubicBezTo>
                  <a:cubicBezTo>
                    <a:pt x="70534" y="91514"/>
                    <a:pt x="59240" y="87145"/>
                    <a:pt x="63500" y="85725"/>
                  </a:cubicBezTo>
                  <a:cubicBezTo>
                    <a:pt x="72263" y="82804"/>
                    <a:pt x="96964" y="101684"/>
                    <a:pt x="101600" y="104775"/>
                  </a:cubicBezTo>
                  <a:lnTo>
                    <a:pt x="111125" y="111125"/>
                  </a:lnTo>
                  <a:cubicBezTo>
                    <a:pt x="123897" y="108996"/>
                    <a:pt x="130771" y="110529"/>
                    <a:pt x="139700" y="101600"/>
                  </a:cubicBezTo>
                  <a:cubicBezTo>
                    <a:pt x="142398" y="98902"/>
                    <a:pt x="143178" y="94588"/>
                    <a:pt x="146050" y="92075"/>
                  </a:cubicBezTo>
                  <a:cubicBezTo>
                    <a:pt x="151793" y="87049"/>
                    <a:pt x="165100" y="79375"/>
                    <a:pt x="165100" y="79375"/>
                  </a:cubicBezTo>
                  <a:cubicBezTo>
                    <a:pt x="167217" y="76200"/>
                    <a:pt x="169900" y="73337"/>
                    <a:pt x="171450" y="69850"/>
                  </a:cubicBezTo>
                  <a:cubicBezTo>
                    <a:pt x="174168" y="63733"/>
                    <a:pt x="177800" y="50800"/>
                    <a:pt x="177800" y="50800"/>
                  </a:cubicBezTo>
                  <a:cubicBezTo>
                    <a:pt x="176096" y="42280"/>
                    <a:pt x="172879" y="22781"/>
                    <a:pt x="168275" y="15875"/>
                  </a:cubicBezTo>
                  <a:cubicBezTo>
                    <a:pt x="160612" y="4381"/>
                    <a:pt x="163632" y="9763"/>
                    <a:pt x="158750" y="0"/>
                  </a:cubicBezTo>
                </a:path>
              </a:pathLst>
            </a:custGeom>
            <a:grpFill/>
            <a:ln w="6350">
              <a:gradFill flip="none" rotWithShape="1">
                <a:gsLst>
                  <a:gs pos="0">
                    <a:schemeClr val="bg2">
                      <a:lumMod val="10000"/>
                    </a:schemeClr>
                  </a:gs>
                  <a:gs pos="100000">
                    <a:schemeClr val="bg1">
                      <a:lumMod val="8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200000" scaled="1"/>
                <a:tileRect/>
              </a:gradFill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63" name="Forme libre 662"/>
            <p:cNvSpPr/>
            <p:nvPr/>
          </p:nvSpPr>
          <p:spPr>
            <a:xfrm>
              <a:off x="4254500" y="2540000"/>
              <a:ext cx="193675" cy="146050"/>
            </a:xfrm>
            <a:custGeom>
              <a:avLst/>
              <a:gdLst>
                <a:gd name="connsiteX0" fmla="*/ 0 w 193675"/>
                <a:gd name="connsiteY0" fmla="*/ 123825 h 146050"/>
                <a:gd name="connsiteX1" fmla="*/ 6350 w 193675"/>
                <a:gd name="connsiteY1" fmla="*/ 136525 h 146050"/>
                <a:gd name="connsiteX2" fmla="*/ 25400 w 193675"/>
                <a:gd name="connsiteY2" fmla="*/ 146050 h 146050"/>
                <a:gd name="connsiteX3" fmla="*/ 76200 w 193675"/>
                <a:gd name="connsiteY3" fmla="*/ 139700 h 146050"/>
                <a:gd name="connsiteX4" fmla="*/ 85725 w 193675"/>
                <a:gd name="connsiteY4" fmla="*/ 133350 h 146050"/>
                <a:gd name="connsiteX5" fmla="*/ 101600 w 193675"/>
                <a:gd name="connsiteY5" fmla="*/ 117475 h 146050"/>
                <a:gd name="connsiteX6" fmla="*/ 107950 w 193675"/>
                <a:gd name="connsiteY6" fmla="*/ 107950 h 146050"/>
                <a:gd name="connsiteX7" fmla="*/ 117475 w 193675"/>
                <a:gd name="connsiteY7" fmla="*/ 104775 h 146050"/>
                <a:gd name="connsiteX8" fmla="*/ 101600 w 193675"/>
                <a:gd name="connsiteY8" fmla="*/ 107950 h 146050"/>
                <a:gd name="connsiteX9" fmla="*/ 63500 w 193675"/>
                <a:gd name="connsiteY9" fmla="*/ 98425 h 146050"/>
                <a:gd name="connsiteX10" fmla="*/ 57150 w 193675"/>
                <a:gd name="connsiteY10" fmla="*/ 88900 h 146050"/>
                <a:gd name="connsiteX11" fmla="*/ 50800 w 193675"/>
                <a:gd name="connsiteY11" fmla="*/ 69850 h 146050"/>
                <a:gd name="connsiteX12" fmla="*/ 57150 w 193675"/>
                <a:gd name="connsiteY12" fmla="*/ 79375 h 146050"/>
                <a:gd name="connsiteX13" fmla="*/ 76200 w 193675"/>
                <a:gd name="connsiteY13" fmla="*/ 95250 h 146050"/>
                <a:gd name="connsiteX14" fmla="*/ 95250 w 193675"/>
                <a:gd name="connsiteY14" fmla="*/ 101600 h 146050"/>
                <a:gd name="connsiteX15" fmla="*/ 120650 w 193675"/>
                <a:gd name="connsiteY15" fmla="*/ 98425 h 146050"/>
                <a:gd name="connsiteX16" fmla="*/ 152400 w 193675"/>
                <a:gd name="connsiteY16" fmla="*/ 92075 h 146050"/>
                <a:gd name="connsiteX17" fmla="*/ 171450 w 193675"/>
                <a:gd name="connsiteY17" fmla="*/ 79375 h 146050"/>
                <a:gd name="connsiteX18" fmla="*/ 184150 w 193675"/>
                <a:gd name="connsiteY18" fmla="*/ 60325 h 146050"/>
                <a:gd name="connsiteX19" fmla="*/ 190500 w 193675"/>
                <a:gd name="connsiteY19" fmla="*/ 50800 h 146050"/>
                <a:gd name="connsiteX20" fmla="*/ 193675 w 193675"/>
                <a:gd name="connsiteY20" fmla="*/ 41275 h 146050"/>
                <a:gd name="connsiteX21" fmla="*/ 184150 w 193675"/>
                <a:gd name="connsiteY21" fmla="*/ 15875 h 146050"/>
                <a:gd name="connsiteX22" fmla="*/ 174625 w 193675"/>
                <a:gd name="connsiteY22" fmla="*/ 12700 h 146050"/>
                <a:gd name="connsiteX23" fmla="*/ 158750 w 193675"/>
                <a:gd name="connsiteY23" fmla="*/ 0 h 14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93675" h="146050">
                  <a:moveTo>
                    <a:pt x="0" y="123825"/>
                  </a:moveTo>
                  <a:cubicBezTo>
                    <a:pt x="2117" y="128058"/>
                    <a:pt x="3320" y="132889"/>
                    <a:pt x="6350" y="136525"/>
                  </a:cubicBezTo>
                  <a:cubicBezTo>
                    <a:pt x="11084" y="142206"/>
                    <a:pt x="18899" y="143883"/>
                    <a:pt x="25400" y="146050"/>
                  </a:cubicBezTo>
                  <a:cubicBezTo>
                    <a:pt x="33278" y="145444"/>
                    <a:pt x="62493" y="146553"/>
                    <a:pt x="76200" y="139700"/>
                  </a:cubicBezTo>
                  <a:cubicBezTo>
                    <a:pt x="79613" y="137993"/>
                    <a:pt x="82550" y="135467"/>
                    <a:pt x="85725" y="133350"/>
                  </a:cubicBezTo>
                  <a:cubicBezTo>
                    <a:pt x="102658" y="107950"/>
                    <a:pt x="80433" y="138642"/>
                    <a:pt x="101600" y="117475"/>
                  </a:cubicBezTo>
                  <a:cubicBezTo>
                    <a:pt x="104298" y="114777"/>
                    <a:pt x="104970" y="110334"/>
                    <a:pt x="107950" y="107950"/>
                  </a:cubicBezTo>
                  <a:cubicBezTo>
                    <a:pt x="110563" y="105859"/>
                    <a:pt x="120822" y="104775"/>
                    <a:pt x="117475" y="104775"/>
                  </a:cubicBezTo>
                  <a:cubicBezTo>
                    <a:pt x="112079" y="104775"/>
                    <a:pt x="106892" y="106892"/>
                    <a:pt x="101600" y="107950"/>
                  </a:cubicBezTo>
                  <a:cubicBezTo>
                    <a:pt x="85713" y="106185"/>
                    <a:pt x="74437" y="109362"/>
                    <a:pt x="63500" y="98425"/>
                  </a:cubicBezTo>
                  <a:cubicBezTo>
                    <a:pt x="60802" y="95727"/>
                    <a:pt x="58700" y="92387"/>
                    <a:pt x="57150" y="88900"/>
                  </a:cubicBezTo>
                  <a:cubicBezTo>
                    <a:pt x="54432" y="82783"/>
                    <a:pt x="47087" y="64281"/>
                    <a:pt x="50800" y="69850"/>
                  </a:cubicBezTo>
                  <a:cubicBezTo>
                    <a:pt x="52917" y="73025"/>
                    <a:pt x="54707" y="76444"/>
                    <a:pt x="57150" y="79375"/>
                  </a:cubicBezTo>
                  <a:cubicBezTo>
                    <a:pt x="61548" y="84653"/>
                    <a:pt x="69589" y="92312"/>
                    <a:pt x="76200" y="95250"/>
                  </a:cubicBezTo>
                  <a:cubicBezTo>
                    <a:pt x="82317" y="97968"/>
                    <a:pt x="95250" y="101600"/>
                    <a:pt x="95250" y="101600"/>
                  </a:cubicBezTo>
                  <a:lnTo>
                    <a:pt x="120650" y="98425"/>
                  </a:lnTo>
                  <a:cubicBezTo>
                    <a:pt x="126047" y="97705"/>
                    <a:pt x="144783" y="96307"/>
                    <a:pt x="152400" y="92075"/>
                  </a:cubicBezTo>
                  <a:cubicBezTo>
                    <a:pt x="159071" y="88369"/>
                    <a:pt x="171450" y="79375"/>
                    <a:pt x="171450" y="79375"/>
                  </a:cubicBezTo>
                  <a:lnTo>
                    <a:pt x="184150" y="60325"/>
                  </a:lnTo>
                  <a:cubicBezTo>
                    <a:pt x="186267" y="57150"/>
                    <a:pt x="189293" y="54420"/>
                    <a:pt x="190500" y="50800"/>
                  </a:cubicBezTo>
                  <a:lnTo>
                    <a:pt x="193675" y="41275"/>
                  </a:lnTo>
                  <a:cubicBezTo>
                    <a:pt x="191954" y="32670"/>
                    <a:pt x="191936" y="22104"/>
                    <a:pt x="184150" y="15875"/>
                  </a:cubicBezTo>
                  <a:cubicBezTo>
                    <a:pt x="181537" y="13784"/>
                    <a:pt x="177618" y="14197"/>
                    <a:pt x="174625" y="12700"/>
                  </a:cubicBezTo>
                  <a:cubicBezTo>
                    <a:pt x="166615" y="8695"/>
                    <a:pt x="164656" y="5906"/>
                    <a:pt x="158750" y="0"/>
                  </a:cubicBezTo>
                </a:path>
              </a:pathLst>
            </a:custGeom>
            <a:grpFill/>
            <a:ln w="6350">
              <a:gradFill flip="none" rotWithShape="1">
                <a:gsLst>
                  <a:gs pos="0">
                    <a:schemeClr val="bg2">
                      <a:lumMod val="10000"/>
                    </a:schemeClr>
                  </a:gs>
                  <a:gs pos="100000">
                    <a:schemeClr val="bg1">
                      <a:lumMod val="8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200000" scaled="1"/>
                <a:tileRect/>
              </a:gradFill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64" name="Forme libre 663"/>
            <p:cNvSpPr/>
            <p:nvPr/>
          </p:nvSpPr>
          <p:spPr>
            <a:xfrm>
              <a:off x="4368800" y="2578100"/>
              <a:ext cx="136525" cy="101600"/>
            </a:xfrm>
            <a:custGeom>
              <a:avLst/>
              <a:gdLst>
                <a:gd name="connsiteX0" fmla="*/ 0 w 136525"/>
                <a:gd name="connsiteY0" fmla="*/ 76200 h 101600"/>
                <a:gd name="connsiteX1" fmla="*/ 9525 w 136525"/>
                <a:gd name="connsiteY1" fmla="*/ 88900 h 101600"/>
                <a:gd name="connsiteX2" fmla="*/ 19050 w 136525"/>
                <a:gd name="connsiteY2" fmla="*/ 92075 h 101600"/>
                <a:gd name="connsiteX3" fmla="*/ 38100 w 136525"/>
                <a:gd name="connsiteY3" fmla="*/ 101600 h 101600"/>
                <a:gd name="connsiteX4" fmla="*/ 85725 w 136525"/>
                <a:gd name="connsiteY4" fmla="*/ 98425 h 101600"/>
                <a:gd name="connsiteX5" fmla="*/ 114300 w 136525"/>
                <a:gd name="connsiteY5" fmla="*/ 88900 h 101600"/>
                <a:gd name="connsiteX6" fmla="*/ 123825 w 136525"/>
                <a:gd name="connsiteY6" fmla="*/ 85725 h 101600"/>
                <a:gd name="connsiteX7" fmla="*/ 130175 w 136525"/>
                <a:gd name="connsiteY7" fmla="*/ 76200 h 101600"/>
                <a:gd name="connsiteX8" fmla="*/ 136525 w 136525"/>
                <a:gd name="connsiteY8" fmla="*/ 57150 h 101600"/>
                <a:gd name="connsiteX9" fmla="*/ 130175 w 136525"/>
                <a:gd name="connsiteY9" fmla="*/ 34925 h 101600"/>
                <a:gd name="connsiteX10" fmla="*/ 123825 w 136525"/>
                <a:gd name="connsiteY10" fmla="*/ 25400 h 101600"/>
                <a:gd name="connsiteX11" fmla="*/ 104775 w 136525"/>
                <a:gd name="connsiteY11" fmla="*/ 19050 h 101600"/>
                <a:gd name="connsiteX12" fmla="*/ 95250 w 136525"/>
                <a:gd name="connsiteY12" fmla="*/ 15875 h 101600"/>
                <a:gd name="connsiteX13" fmla="*/ 85725 w 136525"/>
                <a:gd name="connsiteY13" fmla="*/ 9525 h 101600"/>
                <a:gd name="connsiteX14" fmla="*/ 73025 w 136525"/>
                <a:gd name="connsiteY14" fmla="*/ 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101600">
                  <a:moveTo>
                    <a:pt x="0" y="76200"/>
                  </a:moveTo>
                  <a:cubicBezTo>
                    <a:pt x="3175" y="80433"/>
                    <a:pt x="5460" y="85512"/>
                    <a:pt x="9525" y="88900"/>
                  </a:cubicBezTo>
                  <a:cubicBezTo>
                    <a:pt x="12096" y="91043"/>
                    <a:pt x="16057" y="90578"/>
                    <a:pt x="19050" y="92075"/>
                  </a:cubicBezTo>
                  <a:cubicBezTo>
                    <a:pt x="43669" y="104385"/>
                    <a:pt x="14159" y="93620"/>
                    <a:pt x="38100" y="101600"/>
                  </a:cubicBezTo>
                  <a:cubicBezTo>
                    <a:pt x="53975" y="100542"/>
                    <a:pt x="69975" y="100675"/>
                    <a:pt x="85725" y="98425"/>
                  </a:cubicBezTo>
                  <a:lnTo>
                    <a:pt x="114300" y="88900"/>
                  </a:lnTo>
                  <a:lnTo>
                    <a:pt x="123825" y="85725"/>
                  </a:lnTo>
                  <a:cubicBezTo>
                    <a:pt x="125942" y="82550"/>
                    <a:pt x="128625" y="79687"/>
                    <a:pt x="130175" y="76200"/>
                  </a:cubicBezTo>
                  <a:cubicBezTo>
                    <a:pt x="132893" y="70083"/>
                    <a:pt x="136525" y="57150"/>
                    <a:pt x="136525" y="57150"/>
                  </a:cubicBezTo>
                  <a:cubicBezTo>
                    <a:pt x="135508" y="53081"/>
                    <a:pt x="132452" y="39480"/>
                    <a:pt x="130175" y="34925"/>
                  </a:cubicBezTo>
                  <a:cubicBezTo>
                    <a:pt x="128468" y="31512"/>
                    <a:pt x="127061" y="27422"/>
                    <a:pt x="123825" y="25400"/>
                  </a:cubicBezTo>
                  <a:cubicBezTo>
                    <a:pt x="118149" y="21852"/>
                    <a:pt x="111125" y="21167"/>
                    <a:pt x="104775" y="19050"/>
                  </a:cubicBezTo>
                  <a:cubicBezTo>
                    <a:pt x="101600" y="17992"/>
                    <a:pt x="98035" y="17731"/>
                    <a:pt x="95250" y="15875"/>
                  </a:cubicBezTo>
                  <a:cubicBezTo>
                    <a:pt x="92075" y="13758"/>
                    <a:pt x="89138" y="11232"/>
                    <a:pt x="85725" y="9525"/>
                  </a:cubicBezTo>
                  <a:cubicBezTo>
                    <a:pt x="72647" y="2986"/>
                    <a:pt x="78621" y="11193"/>
                    <a:pt x="73025" y="0"/>
                  </a:cubicBezTo>
                </a:path>
              </a:pathLst>
            </a:custGeom>
            <a:grpFill/>
            <a:ln w="6350">
              <a:gradFill flip="none" rotWithShape="1">
                <a:gsLst>
                  <a:gs pos="0">
                    <a:schemeClr val="bg2">
                      <a:lumMod val="10000"/>
                    </a:schemeClr>
                  </a:gs>
                  <a:gs pos="100000">
                    <a:schemeClr val="bg1">
                      <a:lumMod val="8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200000" scaled="1"/>
                <a:tileRect/>
              </a:gradFill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65" name="Forme libre 664"/>
            <p:cNvSpPr/>
            <p:nvPr/>
          </p:nvSpPr>
          <p:spPr>
            <a:xfrm>
              <a:off x="4606506" y="2663837"/>
              <a:ext cx="9081" cy="23830"/>
            </a:xfrm>
            <a:custGeom>
              <a:avLst/>
              <a:gdLst>
                <a:gd name="connsiteX0" fmla="*/ 0 w 9081"/>
                <a:gd name="connsiteY0" fmla="*/ 0 h 23830"/>
                <a:gd name="connsiteX1" fmla="*/ 3450 w 9081"/>
                <a:gd name="connsiteY1" fmla="*/ 13802 h 23830"/>
                <a:gd name="connsiteX2" fmla="*/ 0 w 9081"/>
                <a:gd name="connsiteY2" fmla="*/ 0 h 23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81" h="23830">
                  <a:moveTo>
                    <a:pt x="0" y="0"/>
                  </a:moveTo>
                  <a:cubicBezTo>
                    <a:pt x="0" y="0"/>
                    <a:pt x="1329" y="9560"/>
                    <a:pt x="3450" y="13802"/>
                  </a:cubicBezTo>
                  <a:cubicBezTo>
                    <a:pt x="17890" y="42683"/>
                    <a:pt x="0" y="0"/>
                    <a:pt x="0" y="0"/>
                  </a:cubicBezTo>
                  <a:close/>
                </a:path>
              </a:pathLst>
            </a:custGeom>
            <a:grpFill/>
            <a:ln w="6350">
              <a:gradFill flip="none" rotWithShape="1">
                <a:gsLst>
                  <a:gs pos="0">
                    <a:schemeClr val="bg2">
                      <a:lumMod val="10000"/>
                    </a:schemeClr>
                  </a:gs>
                  <a:gs pos="100000">
                    <a:schemeClr val="bg1">
                      <a:lumMod val="8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200000" scaled="1"/>
                <a:tileRect/>
              </a:gradFill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666" name="Forme libre 665"/>
          <p:cNvSpPr/>
          <p:nvPr/>
        </p:nvSpPr>
        <p:spPr>
          <a:xfrm>
            <a:off x="5983717" y="1894937"/>
            <a:ext cx="6901" cy="37956"/>
          </a:xfrm>
          <a:custGeom>
            <a:avLst/>
            <a:gdLst>
              <a:gd name="connsiteX0" fmla="*/ 0 w 6901"/>
              <a:gd name="connsiteY0" fmla="*/ 37956 h 37956"/>
              <a:gd name="connsiteX1" fmla="*/ 6901 w 6901"/>
              <a:gd name="connsiteY1" fmla="*/ 0 h 37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01" h="37956">
                <a:moveTo>
                  <a:pt x="0" y="37956"/>
                </a:moveTo>
                <a:cubicBezTo>
                  <a:pt x="3099" y="25561"/>
                  <a:pt x="6901" y="12876"/>
                  <a:pt x="6901" y="0"/>
                </a:cubicBezTo>
              </a:path>
            </a:pathLst>
          </a:custGeom>
          <a:solidFill>
            <a:srgbClr val="FFC000"/>
          </a:solidFill>
          <a:ln w="6350">
            <a:gradFill flip="none" rotWithShape="1">
              <a:gsLst>
                <a:gs pos="24000">
                  <a:srgbClr val="959595"/>
                </a:gs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8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</a:ln>
          <a:scene3d>
            <a:camera prst="orthographicFront"/>
            <a:lightRig rig="two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7" name="Forme libre 666"/>
          <p:cNvSpPr/>
          <p:nvPr/>
        </p:nvSpPr>
        <p:spPr>
          <a:xfrm>
            <a:off x="6020743" y="1620901"/>
            <a:ext cx="654264" cy="282498"/>
          </a:xfrm>
          <a:custGeom>
            <a:avLst/>
            <a:gdLst>
              <a:gd name="connsiteX0" fmla="*/ 0 w 654264"/>
              <a:gd name="connsiteY0" fmla="*/ 282498 h 282498"/>
              <a:gd name="connsiteX1" fmla="*/ 29736 w 654264"/>
              <a:gd name="connsiteY1" fmla="*/ 275064 h 282498"/>
              <a:gd name="connsiteX2" fmla="*/ 59473 w 654264"/>
              <a:gd name="connsiteY2" fmla="*/ 245327 h 282498"/>
              <a:gd name="connsiteX3" fmla="*/ 81775 w 654264"/>
              <a:gd name="connsiteY3" fmla="*/ 230459 h 282498"/>
              <a:gd name="connsiteX4" fmla="*/ 96643 w 654264"/>
              <a:gd name="connsiteY4" fmla="*/ 208156 h 282498"/>
              <a:gd name="connsiteX5" fmla="*/ 118946 w 654264"/>
              <a:gd name="connsiteY5" fmla="*/ 200722 h 282498"/>
              <a:gd name="connsiteX6" fmla="*/ 163551 w 654264"/>
              <a:gd name="connsiteY6" fmla="*/ 178420 h 282498"/>
              <a:gd name="connsiteX7" fmla="*/ 185853 w 654264"/>
              <a:gd name="connsiteY7" fmla="*/ 163552 h 282498"/>
              <a:gd name="connsiteX8" fmla="*/ 230458 w 654264"/>
              <a:gd name="connsiteY8" fmla="*/ 148683 h 282498"/>
              <a:gd name="connsiteX9" fmla="*/ 252760 w 654264"/>
              <a:gd name="connsiteY9" fmla="*/ 133815 h 282498"/>
              <a:gd name="connsiteX10" fmla="*/ 267629 w 654264"/>
              <a:gd name="connsiteY10" fmla="*/ 118947 h 282498"/>
              <a:gd name="connsiteX11" fmla="*/ 334536 w 654264"/>
              <a:gd name="connsiteY11" fmla="*/ 96644 h 282498"/>
              <a:gd name="connsiteX12" fmla="*/ 356839 w 654264"/>
              <a:gd name="connsiteY12" fmla="*/ 89210 h 282498"/>
              <a:gd name="connsiteX13" fmla="*/ 498087 w 654264"/>
              <a:gd name="connsiteY13" fmla="*/ 81776 h 282498"/>
              <a:gd name="connsiteX14" fmla="*/ 527824 w 654264"/>
              <a:gd name="connsiteY14" fmla="*/ 74342 h 282498"/>
              <a:gd name="connsiteX15" fmla="*/ 572429 w 654264"/>
              <a:gd name="connsiteY15" fmla="*/ 59474 h 282498"/>
              <a:gd name="connsiteX16" fmla="*/ 609600 w 654264"/>
              <a:gd name="connsiteY16" fmla="*/ 37171 h 282498"/>
              <a:gd name="connsiteX17" fmla="*/ 631902 w 654264"/>
              <a:gd name="connsiteY17" fmla="*/ 14869 h 282498"/>
              <a:gd name="connsiteX18" fmla="*/ 654204 w 654264"/>
              <a:gd name="connsiteY18" fmla="*/ 0 h 282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54264" h="282498">
                <a:moveTo>
                  <a:pt x="0" y="282498"/>
                </a:moveTo>
                <a:cubicBezTo>
                  <a:pt x="9912" y="280020"/>
                  <a:pt x="21072" y="280479"/>
                  <a:pt x="29736" y="275064"/>
                </a:cubicBezTo>
                <a:cubicBezTo>
                  <a:pt x="41623" y="267634"/>
                  <a:pt x="47809" y="253103"/>
                  <a:pt x="59473" y="245327"/>
                </a:cubicBezTo>
                <a:lnTo>
                  <a:pt x="81775" y="230459"/>
                </a:lnTo>
                <a:cubicBezTo>
                  <a:pt x="86731" y="223025"/>
                  <a:pt x="89666" y="213738"/>
                  <a:pt x="96643" y="208156"/>
                </a:cubicBezTo>
                <a:cubicBezTo>
                  <a:pt x="102762" y="203261"/>
                  <a:pt x="111937" y="204226"/>
                  <a:pt x="118946" y="200722"/>
                </a:cubicBezTo>
                <a:cubicBezTo>
                  <a:pt x="176592" y="171900"/>
                  <a:pt x="107491" y="197106"/>
                  <a:pt x="163551" y="178420"/>
                </a:cubicBezTo>
                <a:cubicBezTo>
                  <a:pt x="170985" y="173464"/>
                  <a:pt x="177689" y="167181"/>
                  <a:pt x="185853" y="163552"/>
                </a:cubicBezTo>
                <a:cubicBezTo>
                  <a:pt x="200175" y="157187"/>
                  <a:pt x="217418" y="157377"/>
                  <a:pt x="230458" y="148683"/>
                </a:cubicBezTo>
                <a:cubicBezTo>
                  <a:pt x="237892" y="143727"/>
                  <a:pt x="245783" y="139396"/>
                  <a:pt x="252760" y="133815"/>
                </a:cubicBezTo>
                <a:cubicBezTo>
                  <a:pt x="258233" y="129437"/>
                  <a:pt x="261360" y="122082"/>
                  <a:pt x="267629" y="118947"/>
                </a:cubicBezTo>
                <a:cubicBezTo>
                  <a:pt x="267633" y="118945"/>
                  <a:pt x="323383" y="100362"/>
                  <a:pt x="334536" y="96644"/>
                </a:cubicBezTo>
                <a:cubicBezTo>
                  <a:pt x="341970" y="94166"/>
                  <a:pt x="349013" y="89622"/>
                  <a:pt x="356839" y="89210"/>
                </a:cubicBezTo>
                <a:lnTo>
                  <a:pt x="498087" y="81776"/>
                </a:lnTo>
                <a:cubicBezTo>
                  <a:pt x="507999" y="79298"/>
                  <a:pt x="518038" y="77278"/>
                  <a:pt x="527824" y="74342"/>
                </a:cubicBezTo>
                <a:cubicBezTo>
                  <a:pt x="542836" y="69839"/>
                  <a:pt x="572429" y="59474"/>
                  <a:pt x="572429" y="59474"/>
                </a:cubicBezTo>
                <a:cubicBezTo>
                  <a:pt x="618727" y="13173"/>
                  <a:pt x="551702" y="75769"/>
                  <a:pt x="609600" y="37171"/>
                </a:cubicBezTo>
                <a:cubicBezTo>
                  <a:pt x="618348" y="31339"/>
                  <a:pt x="623155" y="20701"/>
                  <a:pt x="631902" y="14869"/>
                </a:cubicBezTo>
                <a:cubicBezTo>
                  <a:pt x="656555" y="-1567"/>
                  <a:pt x="654204" y="17869"/>
                  <a:pt x="654204" y="0"/>
                </a:cubicBezTo>
              </a:path>
            </a:pathLst>
          </a:custGeom>
          <a:noFill/>
          <a:ln>
            <a:gradFill flip="none" rotWithShape="1">
              <a:gsLst>
                <a:gs pos="24000">
                  <a:srgbClr val="959595"/>
                </a:gs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8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</a:ln>
          <a:scene3d>
            <a:camera prst="orthographicFront"/>
            <a:lightRig rig="two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8" name="Forme libre 667"/>
          <p:cNvSpPr/>
          <p:nvPr/>
        </p:nvSpPr>
        <p:spPr>
          <a:xfrm>
            <a:off x="6094837" y="1911418"/>
            <a:ext cx="327102" cy="186120"/>
          </a:xfrm>
          <a:custGeom>
            <a:avLst/>
            <a:gdLst>
              <a:gd name="connsiteX0" fmla="*/ 0 w 327102"/>
              <a:gd name="connsiteY0" fmla="*/ 126647 h 186120"/>
              <a:gd name="connsiteX1" fmla="*/ 74341 w 327102"/>
              <a:gd name="connsiteY1" fmla="*/ 126647 h 186120"/>
              <a:gd name="connsiteX2" fmla="*/ 96643 w 327102"/>
              <a:gd name="connsiteY2" fmla="*/ 119213 h 186120"/>
              <a:gd name="connsiteX3" fmla="*/ 156117 w 327102"/>
              <a:gd name="connsiteY3" fmla="*/ 89477 h 186120"/>
              <a:gd name="connsiteX4" fmla="*/ 178419 w 327102"/>
              <a:gd name="connsiteY4" fmla="*/ 82042 h 186120"/>
              <a:gd name="connsiteX5" fmla="*/ 223024 w 327102"/>
              <a:gd name="connsiteY5" fmla="*/ 96911 h 186120"/>
              <a:gd name="connsiteX6" fmla="*/ 245326 w 327102"/>
              <a:gd name="connsiteY6" fmla="*/ 104345 h 186120"/>
              <a:gd name="connsiteX7" fmla="*/ 275063 w 327102"/>
              <a:gd name="connsiteY7" fmla="*/ 141516 h 186120"/>
              <a:gd name="connsiteX8" fmla="*/ 282497 w 327102"/>
              <a:gd name="connsiteY8" fmla="*/ 163818 h 186120"/>
              <a:gd name="connsiteX9" fmla="*/ 297365 w 327102"/>
              <a:gd name="connsiteY9" fmla="*/ 186120 h 186120"/>
              <a:gd name="connsiteX10" fmla="*/ 289931 w 327102"/>
              <a:gd name="connsiteY10" fmla="*/ 163818 h 186120"/>
              <a:gd name="connsiteX11" fmla="*/ 312234 w 327102"/>
              <a:gd name="connsiteY11" fmla="*/ 126647 h 186120"/>
              <a:gd name="connsiteX12" fmla="*/ 327102 w 327102"/>
              <a:gd name="connsiteY12" fmla="*/ 67174 h 186120"/>
              <a:gd name="connsiteX13" fmla="*/ 297365 w 327102"/>
              <a:gd name="connsiteY13" fmla="*/ 7701 h 186120"/>
              <a:gd name="connsiteX14" fmla="*/ 275063 w 327102"/>
              <a:gd name="connsiteY14" fmla="*/ 267 h 186120"/>
              <a:gd name="connsiteX15" fmla="*/ 267629 w 327102"/>
              <a:gd name="connsiteY15" fmla="*/ 267 h 186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27102" h="186120">
                <a:moveTo>
                  <a:pt x="0" y="126647"/>
                </a:moveTo>
                <a:cubicBezTo>
                  <a:pt x="43754" y="148526"/>
                  <a:pt x="19222" y="145020"/>
                  <a:pt x="74341" y="126647"/>
                </a:cubicBezTo>
                <a:lnTo>
                  <a:pt x="96643" y="119213"/>
                </a:lnTo>
                <a:cubicBezTo>
                  <a:pt x="122595" y="93263"/>
                  <a:pt x="104861" y="106563"/>
                  <a:pt x="156117" y="89477"/>
                </a:cubicBezTo>
                <a:lnTo>
                  <a:pt x="178419" y="82042"/>
                </a:lnTo>
                <a:lnTo>
                  <a:pt x="223024" y="96911"/>
                </a:lnTo>
                <a:lnTo>
                  <a:pt x="245326" y="104345"/>
                </a:lnTo>
                <a:cubicBezTo>
                  <a:pt x="259158" y="118176"/>
                  <a:pt x="265684" y="122757"/>
                  <a:pt x="275063" y="141516"/>
                </a:cubicBezTo>
                <a:cubicBezTo>
                  <a:pt x="278567" y="148525"/>
                  <a:pt x="278993" y="156809"/>
                  <a:pt x="282497" y="163818"/>
                </a:cubicBezTo>
                <a:cubicBezTo>
                  <a:pt x="286493" y="171809"/>
                  <a:pt x="288430" y="186120"/>
                  <a:pt x="297365" y="186120"/>
                </a:cubicBezTo>
                <a:cubicBezTo>
                  <a:pt x="305201" y="186120"/>
                  <a:pt x="292409" y="171252"/>
                  <a:pt x="289931" y="163818"/>
                </a:cubicBezTo>
                <a:cubicBezTo>
                  <a:pt x="310990" y="100642"/>
                  <a:pt x="281620" y="177670"/>
                  <a:pt x="312234" y="126647"/>
                </a:cubicBezTo>
                <a:cubicBezTo>
                  <a:pt x="319092" y="115217"/>
                  <a:pt x="325503" y="75168"/>
                  <a:pt x="327102" y="67174"/>
                </a:cubicBezTo>
                <a:cubicBezTo>
                  <a:pt x="319687" y="44930"/>
                  <a:pt x="318992" y="20677"/>
                  <a:pt x="297365" y="7701"/>
                </a:cubicBezTo>
                <a:cubicBezTo>
                  <a:pt x="290646" y="3669"/>
                  <a:pt x="282665" y="2168"/>
                  <a:pt x="275063" y="267"/>
                </a:cubicBezTo>
                <a:cubicBezTo>
                  <a:pt x="272659" y="-334"/>
                  <a:pt x="270107" y="267"/>
                  <a:pt x="267629" y="267"/>
                </a:cubicBezTo>
              </a:path>
            </a:pathLst>
          </a:custGeom>
          <a:noFill/>
          <a:ln>
            <a:gradFill flip="none" rotWithShape="1">
              <a:gsLst>
                <a:gs pos="24000">
                  <a:srgbClr val="959595"/>
                </a:gs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8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</a:ln>
          <a:scene3d>
            <a:camera prst="orthographicFront"/>
            <a:lightRig rig="two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9" name="Forme libre 668"/>
          <p:cNvSpPr/>
          <p:nvPr/>
        </p:nvSpPr>
        <p:spPr>
          <a:xfrm>
            <a:off x="6184046" y="1941421"/>
            <a:ext cx="66908" cy="66908"/>
          </a:xfrm>
          <a:custGeom>
            <a:avLst/>
            <a:gdLst>
              <a:gd name="connsiteX0" fmla="*/ 0 w 66908"/>
              <a:gd name="connsiteY0" fmla="*/ 0 h 66908"/>
              <a:gd name="connsiteX1" fmla="*/ 22303 w 66908"/>
              <a:gd name="connsiteY1" fmla="*/ 44605 h 66908"/>
              <a:gd name="connsiteX2" fmla="*/ 44605 w 66908"/>
              <a:gd name="connsiteY2" fmla="*/ 59474 h 66908"/>
              <a:gd name="connsiteX3" fmla="*/ 66908 w 66908"/>
              <a:gd name="connsiteY3" fmla="*/ 66908 h 66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908" h="66908">
                <a:moveTo>
                  <a:pt x="0" y="0"/>
                </a:moveTo>
                <a:cubicBezTo>
                  <a:pt x="7122" y="28488"/>
                  <a:pt x="1589" y="28034"/>
                  <a:pt x="22303" y="44605"/>
                </a:cubicBezTo>
                <a:cubicBezTo>
                  <a:pt x="29280" y="50187"/>
                  <a:pt x="36614" y="55478"/>
                  <a:pt x="44605" y="59474"/>
                </a:cubicBezTo>
                <a:cubicBezTo>
                  <a:pt x="51614" y="62979"/>
                  <a:pt x="66908" y="66908"/>
                  <a:pt x="66908" y="66908"/>
                </a:cubicBezTo>
              </a:path>
            </a:pathLst>
          </a:custGeom>
          <a:solidFill>
            <a:srgbClr val="FFC000"/>
          </a:solidFill>
          <a:ln>
            <a:gradFill flip="none" rotWithShape="1">
              <a:gsLst>
                <a:gs pos="24000">
                  <a:srgbClr val="959595"/>
                </a:gs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8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</a:ln>
          <a:scene3d>
            <a:camera prst="orthographicFront"/>
            <a:lightRig rig="two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0" name="Forme libre 669"/>
          <p:cNvSpPr/>
          <p:nvPr/>
        </p:nvSpPr>
        <p:spPr>
          <a:xfrm>
            <a:off x="7120747" y="1123665"/>
            <a:ext cx="356839" cy="639336"/>
          </a:xfrm>
          <a:custGeom>
            <a:avLst/>
            <a:gdLst>
              <a:gd name="connsiteX0" fmla="*/ 22302 w 356839"/>
              <a:gd name="connsiteY0" fmla="*/ 639336 h 639336"/>
              <a:gd name="connsiteX1" fmla="*/ 0 w 356839"/>
              <a:gd name="connsiteY1" fmla="*/ 587297 h 639336"/>
              <a:gd name="connsiteX2" fmla="*/ 7434 w 356839"/>
              <a:gd name="connsiteY2" fmla="*/ 557561 h 639336"/>
              <a:gd name="connsiteX3" fmla="*/ 0 w 356839"/>
              <a:gd name="connsiteY3" fmla="*/ 475785 h 639336"/>
              <a:gd name="connsiteX4" fmla="*/ 7434 w 356839"/>
              <a:gd name="connsiteY4" fmla="*/ 423746 h 639336"/>
              <a:gd name="connsiteX5" fmla="*/ 29736 w 356839"/>
              <a:gd name="connsiteY5" fmla="*/ 334536 h 639336"/>
              <a:gd name="connsiteX6" fmla="*/ 37170 w 356839"/>
              <a:gd name="connsiteY6" fmla="*/ 312234 h 639336"/>
              <a:gd name="connsiteX7" fmla="*/ 44604 w 356839"/>
              <a:gd name="connsiteY7" fmla="*/ 289931 h 639336"/>
              <a:gd name="connsiteX8" fmla="*/ 59473 w 356839"/>
              <a:gd name="connsiteY8" fmla="*/ 275063 h 639336"/>
              <a:gd name="connsiteX9" fmla="*/ 96644 w 356839"/>
              <a:gd name="connsiteY9" fmla="*/ 223024 h 639336"/>
              <a:gd name="connsiteX10" fmla="*/ 111512 w 356839"/>
              <a:gd name="connsiteY10" fmla="*/ 200722 h 639336"/>
              <a:gd name="connsiteX11" fmla="*/ 148683 w 356839"/>
              <a:gd name="connsiteY11" fmla="*/ 163551 h 639336"/>
              <a:gd name="connsiteX12" fmla="*/ 163551 w 356839"/>
              <a:gd name="connsiteY12" fmla="*/ 141248 h 639336"/>
              <a:gd name="connsiteX13" fmla="*/ 185853 w 356839"/>
              <a:gd name="connsiteY13" fmla="*/ 133814 h 639336"/>
              <a:gd name="connsiteX14" fmla="*/ 237892 w 356839"/>
              <a:gd name="connsiteY14" fmla="*/ 81775 h 639336"/>
              <a:gd name="connsiteX15" fmla="*/ 252761 w 356839"/>
              <a:gd name="connsiteY15" fmla="*/ 66907 h 639336"/>
              <a:gd name="connsiteX16" fmla="*/ 297365 w 356839"/>
              <a:gd name="connsiteY16" fmla="*/ 44605 h 639336"/>
              <a:gd name="connsiteX17" fmla="*/ 312234 w 356839"/>
              <a:gd name="connsiteY17" fmla="*/ 29736 h 639336"/>
              <a:gd name="connsiteX18" fmla="*/ 356839 w 356839"/>
              <a:gd name="connsiteY18" fmla="*/ 0 h 639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56839" h="639336">
                <a:moveTo>
                  <a:pt x="22302" y="639336"/>
                </a:moveTo>
                <a:cubicBezTo>
                  <a:pt x="19398" y="633528"/>
                  <a:pt x="0" y="598237"/>
                  <a:pt x="0" y="587297"/>
                </a:cubicBezTo>
                <a:cubicBezTo>
                  <a:pt x="0" y="577080"/>
                  <a:pt x="4956" y="567473"/>
                  <a:pt x="7434" y="557561"/>
                </a:cubicBezTo>
                <a:cubicBezTo>
                  <a:pt x="4956" y="530302"/>
                  <a:pt x="0" y="503156"/>
                  <a:pt x="0" y="475785"/>
                </a:cubicBezTo>
                <a:cubicBezTo>
                  <a:pt x="0" y="458263"/>
                  <a:pt x="4770" y="441065"/>
                  <a:pt x="7434" y="423746"/>
                </a:cubicBezTo>
                <a:cubicBezTo>
                  <a:pt x="16014" y="367973"/>
                  <a:pt x="11588" y="388979"/>
                  <a:pt x="29736" y="334536"/>
                </a:cubicBezTo>
                <a:lnTo>
                  <a:pt x="37170" y="312234"/>
                </a:lnTo>
                <a:cubicBezTo>
                  <a:pt x="39648" y="304800"/>
                  <a:pt x="39063" y="295472"/>
                  <a:pt x="44604" y="289931"/>
                </a:cubicBezTo>
                <a:lnTo>
                  <a:pt x="59473" y="275063"/>
                </a:lnTo>
                <a:cubicBezTo>
                  <a:pt x="77913" y="219742"/>
                  <a:pt x="49607" y="293580"/>
                  <a:pt x="96644" y="223024"/>
                </a:cubicBezTo>
                <a:cubicBezTo>
                  <a:pt x="101600" y="215590"/>
                  <a:pt x="105629" y="207446"/>
                  <a:pt x="111512" y="200722"/>
                </a:cubicBezTo>
                <a:cubicBezTo>
                  <a:pt x="123051" y="187535"/>
                  <a:pt x="138964" y="178131"/>
                  <a:pt x="148683" y="163551"/>
                </a:cubicBezTo>
                <a:cubicBezTo>
                  <a:pt x="153639" y="156117"/>
                  <a:pt x="156574" y="146830"/>
                  <a:pt x="163551" y="141248"/>
                </a:cubicBezTo>
                <a:cubicBezTo>
                  <a:pt x="169670" y="136353"/>
                  <a:pt x="178419" y="136292"/>
                  <a:pt x="185853" y="133814"/>
                </a:cubicBezTo>
                <a:lnTo>
                  <a:pt x="237892" y="81775"/>
                </a:lnTo>
                <a:cubicBezTo>
                  <a:pt x="242848" y="76819"/>
                  <a:pt x="246112" y="69123"/>
                  <a:pt x="252761" y="66907"/>
                </a:cubicBezTo>
                <a:cubicBezTo>
                  <a:pt x="276316" y="59055"/>
                  <a:pt x="276778" y="61075"/>
                  <a:pt x="297365" y="44605"/>
                </a:cubicBezTo>
                <a:cubicBezTo>
                  <a:pt x="302838" y="40226"/>
                  <a:pt x="306627" y="33942"/>
                  <a:pt x="312234" y="29736"/>
                </a:cubicBezTo>
                <a:cubicBezTo>
                  <a:pt x="326530" y="19014"/>
                  <a:pt x="356839" y="0"/>
                  <a:pt x="356839" y="0"/>
                </a:cubicBezTo>
              </a:path>
            </a:pathLst>
          </a:custGeom>
          <a:noFill/>
          <a:ln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8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</a:ln>
          <a:scene3d>
            <a:camera prst="orthographicFront"/>
            <a:lightRig rig="two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1" name="Forme libre 670"/>
          <p:cNvSpPr/>
          <p:nvPr/>
        </p:nvSpPr>
        <p:spPr>
          <a:xfrm>
            <a:off x="6793644" y="1510241"/>
            <a:ext cx="847493" cy="854927"/>
          </a:xfrm>
          <a:custGeom>
            <a:avLst/>
            <a:gdLst>
              <a:gd name="connsiteX0" fmla="*/ 0 w 847493"/>
              <a:gd name="connsiteY0" fmla="*/ 854927 h 854927"/>
              <a:gd name="connsiteX1" fmla="*/ 29737 w 847493"/>
              <a:gd name="connsiteY1" fmla="*/ 840058 h 854927"/>
              <a:gd name="connsiteX2" fmla="*/ 89210 w 847493"/>
              <a:gd name="connsiteY2" fmla="*/ 773151 h 854927"/>
              <a:gd name="connsiteX3" fmla="*/ 126381 w 847493"/>
              <a:gd name="connsiteY3" fmla="*/ 735980 h 854927"/>
              <a:gd name="connsiteX4" fmla="*/ 148683 w 847493"/>
              <a:gd name="connsiteY4" fmla="*/ 728546 h 854927"/>
              <a:gd name="connsiteX5" fmla="*/ 163551 w 847493"/>
              <a:gd name="connsiteY5" fmla="*/ 706244 h 854927"/>
              <a:gd name="connsiteX6" fmla="*/ 200722 w 847493"/>
              <a:gd name="connsiteY6" fmla="*/ 683941 h 854927"/>
              <a:gd name="connsiteX7" fmla="*/ 215590 w 847493"/>
              <a:gd name="connsiteY7" fmla="*/ 661639 h 854927"/>
              <a:gd name="connsiteX8" fmla="*/ 267629 w 847493"/>
              <a:gd name="connsiteY8" fmla="*/ 617034 h 854927"/>
              <a:gd name="connsiteX9" fmla="*/ 282498 w 847493"/>
              <a:gd name="connsiteY9" fmla="*/ 602166 h 854927"/>
              <a:gd name="connsiteX10" fmla="*/ 327103 w 847493"/>
              <a:gd name="connsiteY10" fmla="*/ 572429 h 854927"/>
              <a:gd name="connsiteX11" fmla="*/ 371707 w 847493"/>
              <a:gd name="connsiteY11" fmla="*/ 557561 h 854927"/>
              <a:gd name="connsiteX12" fmla="*/ 408878 w 847493"/>
              <a:gd name="connsiteY12" fmla="*/ 535258 h 854927"/>
              <a:gd name="connsiteX13" fmla="*/ 431181 w 847493"/>
              <a:gd name="connsiteY13" fmla="*/ 520390 h 854927"/>
              <a:gd name="connsiteX14" fmla="*/ 475786 w 847493"/>
              <a:gd name="connsiteY14" fmla="*/ 498088 h 854927"/>
              <a:gd name="connsiteX15" fmla="*/ 490654 w 847493"/>
              <a:gd name="connsiteY15" fmla="*/ 483219 h 854927"/>
              <a:gd name="connsiteX16" fmla="*/ 535259 w 847493"/>
              <a:gd name="connsiteY16" fmla="*/ 468351 h 854927"/>
              <a:gd name="connsiteX17" fmla="*/ 572429 w 847493"/>
              <a:gd name="connsiteY17" fmla="*/ 438614 h 854927"/>
              <a:gd name="connsiteX18" fmla="*/ 602166 w 847493"/>
              <a:gd name="connsiteY18" fmla="*/ 401444 h 854927"/>
              <a:gd name="connsiteX19" fmla="*/ 639337 w 847493"/>
              <a:gd name="connsiteY19" fmla="*/ 371707 h 854927"/>
              <a:gd name="connsiteX20" fmla="*/ 654205 w 847493"/>
              <a:gd name="connsiteY20" fmla="*/ 349405 h 854927"/>
              <a:gd name="connsiteX21" fmla="*/ 683942 w 847493"/>
              <a:gd name="connsiteY21" fmla="*/ 319668 h 854927"/>
              <a:gd name="connsiteX22" fmla="*/ 706244 w 847493"/>
              <a:gd name="connsiteY22" fmla="*/ 275063 h 854927"/>
              <a:gd name="connsiteX23" fmla="*/ 721112 w 847493"/>
              <a:gd name="connsiteY23" fmla="*/ 230458 h 854927"/>
              <a:gd name="connsiteX24" fmla="*/ 728547 w 847493"/>
              <a:gd name="connsiteY24" fmla="*/ 208156 h 854927"/>
              <a:gd name="connsiteX25" fmla="*/ 743415 w 847493"/>
              <a:gd name="connsiteY25" fmla="*/ 185854 h 854927"/>
              <a:gd name="connsiteX26" fmla="*/ 773151 w 847493"/>
              <a:gd name="connsiteY26" fmla="*/ 126380 h 854927"/>
              <a:gd name="connsiteX27" fmla="*/ 788020 w 847493"/>
              <a:gd name="connsiteY27" fmla="*/ 81775 h 854927"/>
              <a:gd name="connsiteX28" fmla="*/ 810322 w 847493"/>
              <a:gd name="connsiteY28" fmla="*/ 37171 h 854927"/>
              <a:gd name="connsiteX29" fmla="*/ 847493 w 847493"/>
              <a:gd name="connsiteY29" fmla="*/ 0 h 854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847493" h="854927">
                <a:moveTo>
                  <a:pt x="0" y="854927"/>
                </a:moveTo>
                <a:cubicBezTo>
                  <a:pt x="9912" y="849971"/>
                  <a:pt x="20719" y="846500"/>
                  <a:pt x="29737" y="840058"/>
                </a:cubicBezTo>
                <a:cubicBezTo>
                  <a:pt x="45250" y="828977"/>
                  <a:pt x="83002" y="779980"/>
                  <a:pt x="89210" y="773151"/>
                </a:cubicBezTo>
                <a:cubicBezTo>
                  <a:pt x="100997" y="760185"/>
                  <a:pt x="109758" y="741521"/>
                  <a:pt x="126381" y="735980"/>
                </a:cubicBezTo>
                <a:lnTo>
                  <a:pt x="148683" y="728546"/>
                </a:lnTo>
                <a:cubicBezTo>
                  <a:pt x="153639" y="721112"/>
                  <a:pt x="156574" y="711825"/>
                  <a:pt x="163551" y="706244"/>
                </a:cubicBezTo>
                <a:cubicBezTo>
                  <a:pt x="209851" y="669205"/>
                  <a:pt x="164797" y="728848"/>
                  <a:pt x="200722" y="683941"/>
                </a:cubicBezTo>
                <a:cubicBezTo>
                  <a:pt x="206303" y="676964"/>
                  <a:pt x="209775" y="668423"/>
                  <a:pt x="215590" y="661639"/>
                </a:cubicBezTo>
                <a:cubicBezTo>
                  <a:pt x="254632" y="616090"/>
                  <a:pt x="231759" y="645729"/>
                  <a:pt x="267629" y="617034"/>
                </a:cubicBezTo>
                <a:cubicBezTo>
                  <a:pt x="273102" y="612656"/>
                  <a:pt x="276891" y="606371"/>
                  <a:pt x="282498" y="602166"/>
                </a:cubicBezTo>
                <a:cubicBezTo>
                  <a:pt x="296794" y="591444"/>
                  <a:pt x="310150" y="578080"/>
                  <a:pt x="327103" y="572429"/>
                </a:cubicBezTo>
                <a:lnTo>
                  <a:pt x="371707" y="557561"/>
                </a:lnTo>
                <a:cubicBezTo>
                  <a:pt x="400749" y="528521"/>
                  <a:pt x="370277" y="554559"/>
                  <a:pt x="408878" y="535258"/>
                </a:cubicBezTo>
                <a:cubicBezTo>
                  <a:pt x="416870" y="531262"/>
                  <a:pt x="423189" y="524386"/>
                  <a:pt x="431181" y="520390"/>
                </a:cubicBezTo>
                <a:cubicBezTo>
                  <a:pt x="467819" y="502071"/>
                  <a:pt x="440282" y="526492"/>
                  <a:pt x="475786" y="498088"/>
                </a:cubicBezTo>
                <a:cubicBezTo>
                  <a:pt x="481259" y="493709"/>
                  <a:pt x="484385" y="486354"/>
                  <a:pt x="490654" y="483219"/>
                </a:cubicBezTo>
                <a:cubicBezTo>
                  <a:pt x="504672" y="476210"/>
                  <a:pt x="535259" y="468351"/>
                  <a:pt x="535259" y="468351"/>
                </a:cubicBezTo>
                <a:cubicBezTo>
                  <a:pt x="564870" y="423934"/>
                  <a:pt x="532533" y="462552"/>
                  <a:pt x="572429" y="438614"/>
                </a:cubicBezTo>
                <a:cubicBezTo>
                  <a:pt x="590825" y="427576"/>
                  <a:pt x="586968" y="416642"/>
                  <a:pt x="602166" y="401444"/>
                </a:cubicBezTo>
                <a:cubicBezTo>
                  <a:pt x="640802" y="362807"/>
                  <a:pt x="609911" y="408488"/>
                  <a:pt x="639337" y="371707"/>
                </a:cubicBezTo>
                <a:cubicBezTo>
                  <a:pt x="644918" y="364730"/>
                  <a:pt x="648390" y="356189"/>
                  <a:pt x="654205" y="349405"/>
                </a:cubicBezTo>
                <a:cubicBezTo>
                  <a:pt x="663328" y="338762"/>
                  <a:pt x="683942" y="319668"/>
                  <a:pt x="683942" y="319668"/>
                </a:cubicBezTo>
                <a:cubicBezTo>
                  <a:pt x="711055" y="238330"/>
                  <a:pt x="667813" y="361535"/>
                  <a:pt x="706244" y="275063"/>
                </a:cubicBezTo>
                <a:cubicBezTo>
                  <a:pt x="712609" y="260741"/>
                  <a:pt x="716156" y="245326"/>
                  <a:pt x="721112" y="230458"/>
                </a:cubicBezTo>
                <a:cubicBezTo>
                  <a:pt x="723590" y="223024"/>
                  <a:pt x="724200" y="214676"/>
                  <a:pt x="728547" y="208156"/>
                </a:cubicBezTo>
                <a:lnTo>
                  <a:pt x="743415" y="185854"/>
                </a:lnTo>
                <a:cubicBezTo>
                  <a:pt x="760499" y="134600"/>
                  <a:pt x="747201" y="152332"/>
                  <a:pt x="773151" y="126380"/>
                </a:cubicBezTo>
                <a:lnTo>
                  <a:pt x="788020" y="81775"/>
                </a:lnTo>
                <a:cubicBezTo>
                  <a:pt x="795216" y="60189"/>
                  <a:pt x="794601" y="55513"/>
                  <a:pt x="810322" y="37171"/>
                </a:cubicBezTo>
                <a:lnTo>
                  <a:pt x="847493" y="0"/>
                </a:lnTo>
              </a:path>
            </a:pathLst>
          </a:custGeom>
          <a:noFill/>
          <a:ln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8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</a:ln>
          <a:scene3d>
            <a:camera prst="orthographicFront"/>
            <a:lightRig rig="two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2" name="Forme libre 671"/>
          <p:cNvSpPr/>
          <p:nvPr/>
        </p:nvSpPr>
        <p:spPr>
          <a:xfrm>
            <a:off x="6860551" y="1368992"/>
            <a:ext cx="1122557" cy="1300976"/>
          </a:xfrm>
          <a:custGeom>
            <a:avLst/>
            <a:gdLst>
              <a:gd name="connsiteX0" fmla="*/ 0 w 1122557"/>
              <a:gd name="connsiteY0" fmla="*/ 1189463 h 1300976"/>
              <a:gd name="connsiteX1" fmla="*/ 14869 w 1122557"/>
              <a:gd name="connsiteY1" fmla="*/ 1241503 h 1300976"/>
              <a:gd name="connsiteX2" fmla="*/ 44605 w 1122557"/>
              <a:gd name="connsiteY2" fmla="*/ 1286107 h 1300976"/>
              <a:gd name="connsiteX3" fmla="*/ 89210 w 1122557"/>
              <a:gd name="connsiteY3" fmla="*/ 1300976 h 1300976"/>
              <a:gd name="connsiteX4" fmla="*/ 178420 w 1122557"/>
              <a:gd name="connsiteY4" fmla="*/ 1278673 h 1300976"/>
              <a:gd name="connsiteX5" fmla="*/ 223025 w 1122557"/>
              <a:gd name="connsiteY5" fmla="*/ 1256371 h 1300976"/>
              <a:gd name="connsiteX6" fmla="*/ 260196 w 1122557"/>
              <a:gd name="connsiteY6" fmla="*/ 1226634 h 1300976"/>
              <a:gd name="connsiteX7" fmla="*/ 275064 w 1122557"/>
              <a:gd name="connsiteY7" fmla="*/ 1204332 h 1300976"/>
              <a:gd name="connsiteX8" fmla="*/ 312235 w 1122557"/>
              <a:gd name="connsiteY8" fmla="*/ 1167161 h 1300976"/>
              <a:gd name="connsiteX9" fmla="*/ 327103 w 1122557"/>
              <a:gd name="connsiteY9" fmla="*/ 1144859 h 1300976"/>
              <a:gd name="connsiteX10" fmla="*/ 356840 w 1122557"/>
              <a:gd name="connsiteY10" fmla="*/ 1107688 h 1300976"/>
              <a:gd name="connsiteX11" fmla="*/ 386576 w 1122557"/>
              <a:gd name="connsiteY11" fmla="*/ 1063083 h 1300976"/>
              <a:gd name="connsiteX12" fmla="*/ 401444 w 1122557"/>
              <a:gd name="connsiteY12" fmla="*/ 1040781 h 1300976"/>
              <a:gd name="connsiteX13" fmla="*/ 416313 w 1122557"/>
              <a:gd name="connsiteY13" fmla="*/ 1025912 h 1300976"/>
              <a:gd name="connsiteX14" fmla="*/ 431181 w 1122557"/>
              <a:gd name="connsiteY14" fmla="*/ 1003610 h 1300976"/>
              <a:gd name="connsiteX15" fmla="*/ 453483 w 1122557"/>
              <a:gd name="connsiteY15" fmla="*/ 988742 h 1300976"/>
              <a:gd name="connsiteX16" fmla="*/ 468352 w 1122557"/>
              <a:gd name="connsiteY16" fmla="*/ 973873 h 1300976"/>
              <a:gd name="connsiteX17" fmla="*/ 512957 w 1122557"/>
              <a:gd name="connsiteY17" fmla="*/ 944137 h 1300976"/>
              <a:gd name="connsiteX18" fmla="*/ 527825 w 1122557"/>
              <a:gd name="connsiteY18" fmla="*/ 929268 h 1300976"/>
              <a:gd name="connsiteX19" fmla="*/ 550127 w 1122557"/>
              <a:gd name="connsiteY19" fmla="*/ 914400 h 1300976"/>
              <a:gd name="connsiteX20" fmla="*/ 579864 w 1122557"/>
              <a:gd name="connsiteY20" fmla="*/ 884663 h 1300976"/>
              <a:gd name="connsiteX21" fmla="*/ 594732 w 1122557"/>
              <a:gd name="connsiteY21" fmla="*/ 862361 h 1300976"/>
              <a:gd name="connsiteX22" fmla="*/ 617035 w 1122557"/>
              <a:gd name="connsiteY22" fmla="*/ 847493 h 1300976"/>
              <a:gd name="connsiteX23" fmla="*/ 661640 w 1122557"/>
              <a:gd name="connsiteY23" fmla="*/ 788020 h 1300976"/>
              <a:gd name="connsiteX24" fmla="*/ 683942 w 1122557"/>
              <a:gd name="connsiteY24" fmla="*/ 743415 h 1300976"/>
              <a:gd name="connsiteX25" fmla="*/ 713679 w 1122557"/>
              <a:gd name="connsiteY25" fmla="*/ 713678 h 1300976"/>
              <a:gd name="connsiteX26" fmla="*/ 735981 w 1122557"/>
              <a:gd name="connsiteY26" fmla="*/ 676507 h 1300976"/>
              <a:gd name="connsiteX27" fmla="*/ 743415 w 1122557"/>
              <a:gd name="connsiteY27" fmla="*/ 654205 h 1300976"/>
              <a:gd name="connsiteX28" fmla="*/ 773152 w 1122557"/>
              <a:gd name="connsiteY28" fmla="*/ 617034 h 1300976"/>
              <a:gd name="connsiteX29" fmla="*/ 788020 w 1122557"/>
              <a:gd name="connsiteY29" fmla="*/ 572429 h 1300976"/>
              <a:gd name="connsiteX30" fmla="*/ 817757 w 1122557"/>
              <a:gd name="connsiteY30" fmla="*/ 527824 h 1300976"/>
              <a:gd name="connsiteX31" fmla="*/ 832625 w 1122557"/>
              <a:gd name="connsiteY31" fmla="*/ 483220 h 1300976"/>
              <a:gd name="connsiteX32" fmla="*/ 854927 w 1122557"/>
              <a:gd name="connsiteY32" fmla="*/ 438615 h 1300976"/>
              <a:gd name="connsiteX33" fmla="*/ 869796 w 1122557"/>
              <a:gd name="connsiteY33" fmla="*/ 423746 h 1300976"/>
              <a:gd name="connsiteX34" fmla="*/ 892098 w 1122557"/>
              <a:gd name="connsiteY34" fmla="*/ 379142 h 1300976"/>
              <a:gd name="connsiteX35" fmla="*/ 899532 w 1122557"/>
              <a:gd name="connsiteY35" fmla="*/ 356839 h 1300976"/>
              <a:gd name="connsiteX36" fmla="*/ 929269 w 1122557"/>
              <a:gd name="connsiteY36" fmla="*/ 312234 h 1300976"/>
              <a:gd name="connsiteX37" fmla="*/ 944137 w 1122557"/>
              <a:gd name="connsiteY37" fmla="*/ 289932 h 1300976"/>
              <a:gd name="connsiteX38" fmla="*/ 988742 w 1122557"/>
              <a:gd name="connsiteY38" fmla="*/ 237893 h 1300976"/>
              <a:gd name="connsiteX39" fmla="*/ 1018479 w 1122557"/>
              <a:gd name="connsiteY39" fmla="*/ 200722 h 1300976"/>
              <a:gd name="connsiteX40" fmla="*/ 1040781 w 1122557"/>
              <a:gd name="connsiteY40" fmla="*/ 133815 h 1300976"/>
              <a:gd name="connsiteX41" fmla="*/ 1055649 w 1122557"/>
              <a:gd name="connsiteY41" fmla="*/ 89210 h 1300976"/>
              <a:gd name="connsiteX42" fmla="*/ 1070518 w 1122557"/>
              <a:gd name="connsiteY42" fmla="*/ 74342 h 1300976"/>
              <a:gd name="connsiteX43" fmla="*/ 1092820 w 1122557"/>
              <a:gd name="connsiteY43" fmla="*/ 29737 h 1300976"/>
              <a:gd name="connsiteX44" fmla="*/ 1122557 w 1122557"/>
              <a:gd name="connsiteY44" fmla="*/ 0 h 1300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122557" h="1300976">
                <a:moveTo>
                  <a:pt x="0" y="1189463"/>
                </a:moveTo>
                <a:cubicBezTo>
                  <a:pt x="1749" y="1196458"/>
                  <a:pt x="10023" y="1232780"/>
                  <a:pt x="14869" y="1241503"/>
                </a:cubicBezTo>
                <a:cubicBezTo>
                  <a:pt x="23547" y="1257123"/>
                  <a:pt x="27653" y="1280456"/>
                  <a:pt x="44605" y="1286107"/>
                </a:cubicBezTo>
                <a:lnTo>
                  <a:pt x="89210" y="1300976"/>
                </a:lnTo>
                <a:cubicBezTo>
                  <a:pt x="111508" y="1297260"/>
                  <a:pt x="158783" y="1291764"/>
                  <a:pt x="178420" y="1278673"/>
                </a:cubicBezTo>
                <a:cubicBezTo>
                  <a:pt x="207242" y="1259458"/>
                  <a:pt x="192246" y="1266630"/>
                  <a:pt x="223025" y="1256371"/>
                </a:cubicBezTo>
                <a:cubicBezTo>
                  <a:pt x="239585" y="1245331"/>
                  <a:pt x="248089" y="1241767"/>
                  <a:pt x="260196" y="1226634"/>
                </a:cubicBezTo>
                <a:cubicBezTo>
                  <a:pt x="265777" y="1219657"/>
                  <a:pt x="269181" y="1211056"/>
                  <a:pt x="275064" y="1204332"/>
                </a:cubicBezTo>
                <a:cubicBezTo>
                  <a:pt x="286603" y="1191145"/>
                  <a:pt x="302515" y="1181741"/>
                  <a:pt x="312235" y="1167161"/>
                </a:cubicBezTo>
                <a:cubicBezTo>
                  <a:pt x="317191" y="1159727"/>
                  <a:pt x="321522" y="1151836"/>
                  <a:pt x="327103" y="1144859"/>
                </a:cubicBezTo>
                <a:cubicBezTo>
                  <a:pt x="369483" y="1091883"/>
                  <a:pt x="311066" y="1176345"/>
                  <a:pt x="356840" y="1107688"/>
                </a:cubicBezTo>
                <a:cubicBezTo>
                  <a:pt x="369904" y="1068493"/>
                  <a:pt x="355639" y="1100207"/>
                  <a:pt x="386576" y="1063083"/>
                </a:cubicBezTo>
                <a:cubicBezTo>
                  <a:pt x="392296" y="1056219"/>
                  <a:pt x="395863" y="1047758"/>
                  <a:pt x="401444" y="1040781"/>
                </a:cubicBezTo>
                <a:cubicBezTo>
                  <a:pt x="405823" y="1035308"/>
                  <a:pt x="411934" y="1031385"/>
                  <a:pt x="416313" y="1025912"/>
                </a:cubicBezTo>
                <a:cubicBezTo>
                  <a:pt x="421894" y="1018935"/>
                  <a:pt x="424863" y="1009928"/>
                  <a:pt x="431181" y="1003610"/>
                </a:cubicBezTo>
                <a:cubicBezTo>
                  <a:pt x="437499" y="997292"/>
                  <a:pt x="446506" y="994323"/>
                  <a:pt x="453483" y="988742"/>
                </a:cubicBezTo>
                <a:cubicBezTo>
                  <a:pt x="458956" y="984363"/>
                  <a:pt x="462745" y="978079"/>
                  <a:pt x="468352" y="973873"/>
                </a:cubicBezTo>
                <a:cubicBezTo>
                  <a:pt x="482648" y="963151"/>
                  <a:pt x="500322" y="956773"/>
                  <a:pt x="512957" y="944137"/>
                </a:cubicBezTo>
                <a:cubicBezTo>
                  <a:pt x="517913" y="939181"/>
                  <a:pt x="522352" y="933647"/>
                  <a:pt x="527825" y="929268"/>
                </a:cubicBezTo>
                <a:cubicBezTo>
                  <a:pt x="534802" y="923687"/>
                  <a:pt x="543343" y="920215"/>
                  <a:pt x="550127" y="914400"/>
                </a:cubicBezTo>
                <a:cubicBezTo>
                  <a:pt x="560770" y="905277"/>
                  <a:pt x="572088" y="896327"/>
                  <a:pt x="579864" y="884663"/>
                </a:cubicBezTo>
                <a:cubicBezTo>
                  <a:pt x="584820" y="877229"/>
                  <a:pt x="588414" y="868679"/>
                  <a:pt x="594732" y="862361"/>
                </a:cubicBezTo>
                <a:cubicBezTo>
                  <a:pt x="601050" y="856043"/>
                  <a:pt x="609601" y="852449"/>
                  <a:pt x="617035" y="847493"/>
                </a:cubicBezTo>
                <a:cubicBezTo>
                  <a:pt x="650659" y="797056"/>
                  <a:pt x="634135" y="815523"/>
                  <a:pt x="661640" y="788020"/>
                </a:cubicBezTo>
                <a:cubicBezTo>
                  <a:pt x="668835" y="766433"/>
                  <a:pt x="668221" y="761757"/>
                  <a:pt x="683942" y="743415"/>
                </a:cubicBezTo>
                <a:cubicBezTo>
                  <a:pt x="693065" y="732772"/>
                  <a:pt x="713679" y="713678"/>
                  <a:pt x="713679" y="713678"/>
                </a:cubicBezTo>
                <a:cubicBezTo>
                  <a:pt x="734738" y="650501"/>
                  <a:pt x="705368" y="727530"/>
                  <a:pt x="735981" y="676507"/>
                </a:cubicBezTo>
                <a:cubicBezTo>
                  <a:pt x="740013" y="669788"/>
                  <a:pt x="739911" y="661214"/>
                  <a:pt x="743415" y="654205"/>
                </a:cubicBezTo>
                <a:cubicBezTo>
                  <a:pt x="752793" y="635449"/>
                  <a:pt x="759323" y="630863"/>
                  <a:pt x="773152" y="617034"/>
                </a:cubicBezTo>
                <a:cubicBezTo>
                  <a:pt x="778108" y="602166"/>
                  <a:pt x="779326" y="585469"/>
                  <a:pt x="788020" y="572429"/>
                </a:cubicBezTo>
                <a:lnTo>
                  <a:pt x="817757" y="527824"/>
                </a:lnTo>
                <a:lnTo>
                  <a:pt x="832625" y="483220"/>
                </a:lnTo>
                <a:cubicBezTo>
                  <a:pt x="840477" y="459663"/>
                  <a:pt x="838457" y="459203"/>
                  <a:pt x="854927" y="438615"/>
                </a:cubicBezTo>
                <a:cubicBezTo>
                  <a:pt x="859306" y="433142"/>
                  <a:pt x="864840" y="428702"/>
                  <a:pt x="869796" y="423746"/>
                </a:cubicBezTo>
                <a:cubicBezTo>
                  <a:pt x="888483" y="367686"/>
                  <a:pt x="863275" y="436790"/>
                  <a:pt x="892098" y="379142"/>
                </a:cubicBezTo>
                <a:cubicBezTo>
                  <a:pt x="895602" y="372133"/>
                  <a:pt x="895726" y="363689"/>
                  <a:pt x="899532" y="356839"/>
                </a:cubicBezTo>
                <a:cubicBezTo>
                  <a:pt x="908210" y="341218"/>
                  <a:pt x="919357" y="327102"/>
                  <a:pt x="929269" y="312234"/>
                </a:cubicBezTo>
                <a:cubicBezTo>
                  <a:pt x="934225" y="304800"/>
                  <a:pt x="937819" y="296250"/>
                  <a:pt x="944137" y="289932"/>
                </a:cubicBezTo>
                <a:cubicBezTo>
                  <a:pt x="1015710" y="218359"/>
                  <a:pt x="943460" y="294497"/>
                  <a:pt x="988742" y="237893"/>
                </a:cubicBezTo>
                <a:cubicBezTo>
                  <a:pt x="1031122" y="184917"/>
                  <a:pt x="972705" y="269379"/>
                  <a:pt x="1018479" y="200722"/>
                </a:cubicBezTo>
                <a:lnTo>
                  <a:pt x="1040781" y="133815"/>
                </a:lnTo>
                <a:lnTo>
                  <a:pt x="1055649" y="89210"/>
                </a:lnTo>
                <a:lnTo>
                  <a:pt x="1070518" y="74342"/>
                </a:lnTo>
                <a:cubicBezTo>
                  <a:pt x="1077713" y="52755"/>
                  <a:pt x="1077099" y="48079"/>
                  <a:pt x="1092820" y="29737"/>
                </a:cubicBezTo>
                <a:cubicBezTo>
                  <a:pt x="1101943" y="19094"/>
                  <a:pt x="1122557" y="0"/>
                  <a:pt x="1122557" y="0"/>
                </a:cubicBezTo>
              </a:path>
            </a:pathLst>
          </a:custGeom>
          <a:noFill/>
          <a:ln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8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</a:ln>
          <a:scene3d>
            <a:camera prst="orthographicFront"/>
            <a:lightRig rig="two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3" name="Forme libre 672"/>
          <p:cNvSpPr/>
          <p:nvPr/>
        </p:nvSpPr>
        <p:spPr>
          <a:xfrm>
            <a:off x="7254561" y="2409773"/>
            <a:ext cx="349405" cy="121992"/>
          </a:xfrm>
          <a:custGeom>
            <a:avLst/>
            <a:gdLst>
              <a:gd name="connsiteX0" fmla="*/ 0 w 349405"/>
              <a:gd name="connsiteY0" fmla="*/ 111512 h 121992"/>
              <a:gd name="connsiteX1" fmla="*/ 52039 w 349405"/>
              <a:gd name="connsiteY1" fmla="*/ 104078 h 121992"/>
              <a:gd name="connsiteX2" fmla="*/ 104078 w 349405"/>
              <a:gd name="connsiteY2" fmla="*/ 111512 h 121992"/>
              <a:gd name="connsiteX3" fmla="*/ 126381 w 349405"/>
              <a:gd name="connsiteY3" fmla="*/ 118946 h 121992"/>
              <a:gd name="connsiteX4" fmla="*/ 215590 w 349405"/>
              <a:gd name="connsiteY4" fmla="*/ 104078 h 121992"/>
              <a:gd name="connsiteX5" fmla="*/ 237893 w 349405"/>
              <a:gd name="connsiteY5" fmla="*/ 96643 h 121992"/>
              <a:gd name="connsiteX6" fmla="*/ 260195 w 349405"/>
              <a:gd name="connsiteY6" fmla="*/ 74341 h 121992"/>
              <a:gd name="connsiteX7" fmla="*/ 282498 w 349405"/>
              <a:gd name="connsiteY7" fmla="*/ 59473 h 121992"/>
              <a:gd name="connsiteX8" fmla="*/ 319669 w 349405"/>
              <a:gd name="connsiteY8" fmla="*/ 22302 h 121992"/>
              <a:gd name="connsiteX9" fmla="*/ 349405 w 349405"/>
              <a:gd name="connsiteY9" fmla="*/ 0 h 121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9405" h="121992">
                <a:moveTo>
                  <a:pt x="0" y="111512"/>
                </a:moveTo>
                <a:cubicBezTo>
                  <a:pt x="95439" y="135371"/>
                  <a:pt x="-28638" y="112146"/>
                  <a:pt x="52039" y="104078"/>
                </a:cubicBezTo>
                <a:cubicBezTo>
                  <a:pt x="69474" y="102334"/>
                  <a:pt x="86732" y="109034"/>
                  <a:pt x="104078" y="111512"/>
                </a:cubicBezTo>
                <a:cubicBezTo>
                  <a:pt x="111512" y="113990"/>
                  <a:pt x="118545" y="118946"/>
                  <a:pt x="126381" y="118946"/>
                </a:cubicBezTo>
                <a:cubicBezTo>
                  <a:pt x="153529" y="118946"/>
                  <a:pt x="188187" y="111908"/>
                  <a:pt x="215590" y="104078"/>
                </a:cubicBezTo>
                <a:cubicBezTo>
                  <a:pt x="223125" y="101925"/>
                  <a:pt x="230459" y="99121"/>
                  <a:pt x="237893" y="96643"/>
                </a:cubicBezTo>
                <a:cubicBezTo>
                  <a:pt x="245327" y="89209"/>
                  <a:pt x="252118" y="81071"/>
                  <a:pt x="260195" y="74341"/>
                </a:cubicBezTo>
                <a:cubicBezTo>
                  <a:pt x="267059" y="68621"/>
                  <a:pt x="275774" y="65357"/>
                  <a:pt x="282498" y="59473"/>
                </a:cubicBezTo>
                <a:cubicBezTo>
                  <a:pt x="295685" y="47934"/>
                  <a:pt x="305089" y="32022"/>
                  <a:pt x="319669" y="22302"/>
                </a:cubicBezTo>
                <a:cubicBezTo>
                  <a:pt x="344887" y="5490"/>
                  <a:pt x="335653" y="13752"/>
                  <a:pt x="349405" y="0"/>
                </a:cubicBezTo>
              </a:path>
            </a:pathLst>
          </a:custGeom>
          <a:noFill/>
          <a:ln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8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scene3d>
            <a:camera prst="orthographicFront"/>
            <a:lightRig rig="two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4" name="Forme libre 673"/>
          <p:cNvSpPr/>
          <p:nvPr/>
        </p:nvSpPr>
        <p:spPr>
          <a:xfrm>
            <a:off x="7663439" y="2669968"/>
            <a:ext cx="148683" cy="59473"/>
          </a:xfrm>
          <a:custGeom>
            <a:avLst/>
            <a:gdLst>
              <a:gd name="connsiteX0" fmla="*/ 0 w 148683"/>
              <a:gd name="connsiteY0" fmla="*/ 59473 h 59473"/>
              <a:gd name="connsiteX1" fmla="*/ 81776 w 148683"/>
              <a:gd name="connsiteY1" fmla="*/ 44605 h 59473"/>
              <a:gd name="connsiteX2" fmla="*/ 104078 w 148683"/>
              <a:gd name="connsiteY2" fmla="*/ 29736 h 59473"/>
              <a:gd name="connsiteX3" fmla="*/ 118947 w 148683"/>
              <a:gd name="connsiteY3" fmla="*/ 14868 h 59473"/>
              <a:gd name="connsiteX4" fmla="*/ 148683 w 148683"/>
              <a:gd name="connsiteY4" fmla="*/ 0 h 59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683" h="59473">
                <a:moveTo>
                  <a:pt x="0" y="59473"/>
                </a:moveTo>
                <a:cubicBezTo>
                  <a:pt x="20496" y="56911"/>
                  <a:pt x="58858" y="56064"/>
                  <a:pt x="81776" y="44605"/>
                </a:cubicBezTo>
                <a:cubicBezTo>
                  <a:pt x="89767" y="40609"/>
                  <a:pt x="97101" y="35318"/>
                  <a:pt x="104078" y="29736"/>
                </a:cubicBezTo>
                <a:cubicBezTo>
                  <a:pt x="109551" y="25357"/>
                  <a:pt x="112937" y="18474"/>
                  <a:pt x="118947" y="14868"/>
                </a:cubicBezTo>
                <a:cubicBezTo>
                  <a:pt x="161656" y="-10757"/>
                  <a:pt x="128068" y="20615"/>
                  <a:pt x="148683" y="0"/>
                </a:cubicBezTo>
              </a:path>
            </a:pathLst>
          </a:custGeom>
          <a:solidFill>
            <a:srgbClr val="FFC000"/>
          </a:solidFill>
          <a:ln>
            <a:gradFill flip="none" rotWithShape="1">
              <a:gsLst>
                <a:gs pos="0">
                  <a:schemeClr val="bg2">
                    <a:lumMod val="10000"/>
                  </a:schemeClr>
                </a:gs>
                <a:gs pos="100000">
                  <a:schemeClr val="bg1">
                    <a:lumMod val="8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18900000" scaled="1"/>
              <a:tileRect/>
            </a:gradFill>
          </a:ln>
          <a:scene3d>
            <a:camera prst="orthographicFront"/>
            <a:lightRig rig="two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5" name="Forme libre 674"/>
          <p:cNvSpPr/>
          <p:nvPr/>
        </p:nvSpPr>
        <p:spPr>
          <a:xfrm>
            <a:off x="7157917" y="2617929"/>
            <a:ext cx="223025" cy="185854"/>
          </a:xfrm>
          <a:custGeom>
            <a:avLst/>
            <a:gdLst>
              <a:gd name="connsiteX0" fmla="*/ 0 w 223025"/>
              <a:gd name="connsiteY0" fmla="*/ 185854 h 185854"/>
              <a:gd name="connsiteX1" fmla="*/ 29737 w 223025"/>
              <a:gd name="connsiteY1" fmla="*/ 178420 h 185854"/>
              <a:gd name="connsiteX2" fmla="*/ 52039 w 223025"/>
              <a:gd name="connsiteY2" fmla="*/ 156117 h 185854"/>
              <a:gd name="connsiteX3" fmla="*/ 96644 w 223025"/>
              <a:gd name="connsiteY3" fmla="*/ 96644 h 185854"/>
              <a:gd name="connsiteX4" fmla="*/ 111513 w 223025"/>
              <a:gd name="connsiteY4" fmla="*/ 81776 h 185854"/>
              <a:gd name="connsiteX5" fmla="*/ 126381 w 223025"/>
              <a:gd name="connsiteY5" fmla="*/ 59474 h 185854"/>
              <a:gd name="connsiteX6" fmla="*/ 185854 w 223025"/>
              <a:gd name="connsiteY6" fmla="*/ 14869 h 185854"/>
              <a:gd name="connsiteX7" fmla="*/ 223025 w 223025"/>
              <a:gd name="connsiteY7" fmla="*/ 0 h 185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3025" h="185854">
                <a:moveTo>
                  <a:pt x="0" y="185854"/>
                </a:moveTo>
                <a:cubicBezTo>
                  <a:pt x="9912" y="183376"/>
                  <a:pt x="20866" y="183489"/>
                  <a:pt x="29737" y="178420"/>
                </a:cubicBezTo>
                <a:cubicBezTo>
                  <a:pt x="38865" y="173204"/>
                  <a:pt x="45381" y="164254"/>
                  <a:pt x="52039" y="156117"/>
                </a:cubicBezTo>
                <a:cubicBezTo>
                  <a:pt x="67731" y="136938"/>
                  <a:pt x="81164" y="115994"/>
                  <a:pt x="96644" y="96644"/>
                </a:cubicBezTo>
                <a:cubicBezTo>
                  <a:pt x="101023" y="91171"/>
                  <a:pt x="107134" y="87249"/>
                  <a:pt x="111513" y="81776"/>
                </a:cubicBezTo>
                <a:cubicBezTo>
                  <a:pt x="117094" y="74799"/>
                  <a:pt x="120800" y="66451"/>
                  <a:pt x="126381" y="59474"/>
                </a:cubicBezTo>
                <a:cubicBezTo>
                  <a:pt x="139191" y="43461"/>
                  <a:pt x="172876" y="19195"/>
                  <a:pt x="185854" y="14869"/>
                </a:cubicBezTo>
                <a:cubicBezTo>
                  <a:pt x="213413" y="5683"/>
                  <a:pt x="201147" y="10940"/>
                  <a:pt x="223025" y="0"/>
                </a:cubicBezTo>
              </a:path>
            </a:pathLst>
          </a:custGeom>
          <a:noFill/>
          <a:ln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8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</a:ln>
          <a:scene3d>
            <a:camera prst="orthographicFront"/>
            <a:lightRig rig="two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6" name="Forme libre 675"/>
          <p:cNvSpPr/>
          <p:nvPr/>
        </p:nvSpPr>
        <p:spPr>
          <a:xfrm>
            <a:off x="7589098" y="2097538"/>
            <a:ext cx="386575" cy="170986"/>
          </a:xfrm>
          <a:custGeom>
            <a:avLst/>
            <a:gdLst>
              <a:gd name="connsiteX0" fmla="*/ 0 w 386575"/>
              <a:gd name="connsiteY0" fmla="*/ 170986 h 170986"/>
              <a:gd name="connsiteX1" fmla="*/ 74341 w 386575"/>
              <a:gd name="connsiteY1" fmla="*/ 141249 h 170986"/>
              <a:gd name="connsiteX2" fmla="*/ 118946 w 386575"/>
              <a:gd name="connsiteY2" fmla="*/ 118947 h 170986"/>
              <a:gd name="connsiteX3" fmla="*/ 156117 w 386575"/>
              <a:gd name="connsiteY3" fmla="*/ 96644 h 170986"/>
              <a:gd name="connsiteX4" fmla="*/ 200722 w 386575"/>
              <a:gd name="connsiteY4" fmla="*/ 66908 h 170986"/>
              <a:gd name="connsiteX5" fmla="*/ 223024 w 386575"/>
              <a:gd name="connsiteY5" fmla="*/ 52039 h 170986"/>
              <a:gd name="connsiteX6" fmla="*/ 245327 w 386575"/>
              <a:gd name="connsiteY6" fmla="*/ 44605 h 170986"/>
              <a:gd name="connsiteX7" fmla="*/ 327102 w 386575"/>
              <a:gd name="connsiteY7" fmla="*/ 29737 h 170986"/>
              <a:gd name="connsiteX8" fmla="*/ 371707 w 386575"/>
              <a:gd name="connsiteY8" fmla="*/ 14869 h 170986"/>
              <a:gd name="connsiteX9" fmla="*/ 386575 w 386575"/>
              <a:gd name="connsiteY9" fmla="*/ 0 h 170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6575" h="170986">
                <a:moveTo>
                  <a:pt x="0" y="170986"/>
                </a:moveTo>
                <a:cubicBezTo>
                  <a:pt x="24780" y="161074"/>
                  <a:pt x="50108" y="152433"/>
                  <a:pt x="74341" y="141249"/>
                </a:cubicBezTo>
                <a:cubicBezTo>
                  <a:pt x="149274" y="106664"/>
                  <a:pt x="47728" y="142686"/>
                  <a:pt x="118946" y="118947"/>
                </a:cubicBezTo>
                <a:cubicBezTo>
                  <a:pt x="165244" y="72646"/>
                  <a:pt x="98219" y="135242"/>
                  <a:pt x="156117" y="96644"/>
                </a:cubicBezTo>
                <a:cubicBezTo>
                  <a:pt x="211805" y="59520"/>
                  <a:pt x="147690" y="84584"/>
                  <a:pt x="200722" y="66908"/>
                </a:cubicBezTo>
                <a:cubicBezTo>
                  <a:pt x="208156" y="61952"/>
                  <a:pt x="215033" y="56035"/>
                  <a:pt x="223024" y="52039"/>
                </a:cubicBezTo>
                <a:cubicBezTo>
                  <a:pt x="230033" y="48534"/>
                  <a:pt x="237677" y="46305"/>
                  <a:pt x="245327" y="44605"/>
                </a:cubicBezTo>
                <a:cubicBezTo>
                  <a:pt x="275930" y="37805"/>
                  <a:pt x="297336" y="37855"/>
                  <a:pt x="327102" y="29737"/>
                </a:cubicBezTo>
                <a:cubicBezTo>
                  <a:pt x="342222" y="25613"/>
                  <a:pt x="371707" y="14869"/>
                  <a:pt x="371707" y="14869"/>
                </a:cubicBezTo>
                <a:lnTo>
                  <a:pt x="386575" y="0"/>
                </a:lnTo>
              </a:path>
            </a:pathLst>
          </a:custGeom>
          <a:noFill/>
          <a:ln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8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scene3d>
            <a:camera prst="orthographicFront"/>
            <a:lightRig rig="two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7" name="Forme libre 676"/>
          <p:cNvSpPr/>
          <p:nvPr/>
        </p:nvSpPr>
        <p:spPr>
          <a:xfrm>
            <a:off x="8094620" y="1242612"/>
            <a:ext cx="215590" cy="646770"/>
          </a:xfrm>
          <a:custGeom>
            <a:avLst/>
            <a:gdLst>
              <a:gd name="connsiteX0" fmla="*/ 215590 w 215590"/>
              <a:gd name="connsiteY0" fmla="*/ 0 h 646770"/>
              <a:gd name="connsiteX1" fmla="*/ 163551 w 215590"/>
              <a:gd name="connsiteY1" fmla="*/ 81775 h 646770"/>
              <a:gd name="connsiteX2" fmla="*/ 156117 w 215590"/>
              <a:gd name="connsiteY2" fmla="*/ 104078 h 646770"/>
              <a:gd name="connsiteX3" fmla="*/ 126380 w 215590"/>
              <a:gd name="connsiteY3" fmla="*/ 141248 h 646770"/>
              <a:gd name="connsiteX4" fmla="*/ 111512 w 215590"/>
              <a:gd name="connsiteY4" fmla="*/ 185853 h 646770"/>
              <a:gd name="connsiteX5" fmla="*/ 96644 w 215590"/>
              <a:gd name="connsiteY5" fmla="*/ 208156 h 646770"/>
              <a:gd name="connsiteX6" fmla="*/ 81775 w 215590"/>
              <a:gd name="connsiteY6" fmla="*/ 252761 h 646770"/>
              <a:gd name="connsiteX7" fmla="*/ 74341 w 215590"/>
              <a:gd name="connsiteY7" fmla="*/ 275063 h 646770"/>
              <a:gd name="connsiteX8" fmla="*/ 59473 w 215590"/>
              <a:gd name="connsiteY8" fmla="*/ 297365 h 646770"/>
              <a:gd name="connsiteX9" fmla="*/ 37171 w 215590"/>
              <a:gd name="connsiteY9" fmla="*/ 364273 h 646770"/>
              <a:gd name="connsiteX10" fmla="*/ 22302 w 215590"/>
              <a:gd name="connsiteY10" fmla="*/ 408878 h 646770"/>
              <a:gd name="connsiteX11" fmla="*/ 7434 w 215590"/>
              <a:gd name="connsiteY11" fmla="*/ 483219 h 646770"/>
              <a:gd name="connsiteX12" fmla="*/ 0 w 215590"/>
              <a:gd name="connsiteY12" fmla="*/ 520390 h 646770"/>
              <a:gd name="connsiteX13" fmla="*/ 0 w 215590"/>
              <a:gd name="connsiteY13" fmla="*/ 646770 h 646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5590" h="646770">
                <a:moveTo>
                  <a:pt x="215590" y="0"/>
                </a:moveTo>
                <a:cubicBezTo>
                  <a:pt x="198244" y="27258"/>
                  <a:pt x="173768" y="51123"/>
                  <a:pt x="163551" y="81775"/>
                </a:cubicBezTo>
                <a:cubicBezTo>
                  <a:pt x="161073" y="89209"/>
                  <a:pt x="159621" y="97069"/>
                  <a:pt x="156117" y="104078"/>
                </a:cubicBezTo>
                <a:cubicBezTo>
                  <a:pt x="146739" y="122835"/>
                  <a:pt x="140210" y="127419"/>
                  <a:pt x="126380" y="141248"/>
                </a:cubicBezTo>
                <a:cubicBezTo>
                  <a:pt x="121424" y="156116"/>
                  <a:pt x="120205" y="172812"/>
                  <a:pt x="111512" y="185853"/>
                </a:cubicBezTo>
                <a:cubicBezTo>
                  <a:pt x="106556" y="193287"/>
                  <a:pt x="100273" y="199991"/>
                  <a:pt x="96644" y="208156"/>
                </a:cubicBezTo>
                <a:cubicBezTo>
                  <a:pt x="90279" y="222478"/>
                  <a:pt x="86731" y="237893"/>
                  <a:pt x="81775" y="252761"/>
                </a:cubicBezTo>
                <a:cubicBezTo>
                  <a:pt x="79297" y="260195"/>
                  <a:pt x="78688" y="268543"/>
                  <a:pt x="74341" y="275063"/>
                </a:cubicBezTo>
                <a:lnTo>
                  <a:pt x="59473" y="297365"/>
                </a:lnTo>
                <a:lnTo>
                  <a:pt x="37171" y="364273"/>
                </a:lnTo>
                <a:cubicBezTo>
                  <a:pt x="37167" y="364286"/>
                  <a:pt x="22305" y="408865"/>
                  <a:pt x="22302" y="408878"/>
                </a:cubicBezTo>
                <a:lnTo>
                  <a:pt x="7434" y="483219"/>
                </a:lnTo>
                <a:cubicBezTo>
                  <a:pt x="4956" y="495609"/>
                  <a:pt x="0" y="507754"/>
                  <a:pt x="0" y="520390"/>
                </a:cubicBezTo>
                <a:lnTo>
                  <a:pt x="0" y="646770"/>
                </a:lnTo>
              </a:path>
            </a:pathLst>
          </a:custGeom>
          <a:noFill/>
          <a:ln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8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</a:ln>
          <a:scene3d>
            <a:camera prst="orthographicFront"/>
            <a:lightRig rig="two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8" name="Forme libre 677"/>
          <p:cNvSpPr/>
          <p:nvPr/>
        </p:nvSpPr>
        <p:spPr>
          <a:xfrm>
            <a:off x="7923634" y="1822475"/>
            <a:ext cx="810322" cy="408878"/>
          </a:xfrm>
          <a:custGeom>
            <a:avLst/>
            <a:gdLst>
              <a:gd name="connsiteX0" fmla="*/ 0 w 810322"/>
              <a:gd name="connsiteY0" fmla="*/ 0 h 408878"/>
              <a:gd name="connsiteX1" fmla="*/ 14869 w 810322"/>
              <a:gd name="connsiteY1" fmla="*/ 29737 h 408878"/>
              <a:gd name="connsiteX2" fmla="*/ 44605 w 810322"/>
              <a:gd name="connsiteY2" fmla="*/ 74341 h 408878"/>
              <a:gd name="connsiteX3" fmla="*/ 52039 w 810322"/>
              <a:gd name="connsiteY3" fmla="*/ 96644 h 408878"/>
              <a:gd name="connsiteX4" fmla="*/ 66908 w 810322"/>
              <a:gd name="connsiteY4" fmla="*/ 118946 h 408878"/>
              <a:gd name="connsiteX5" fmla="*/ 81776 w 810322"/>
              <a:gd name="connsiteY5" fmla="*/ 163551 h 408878"/>
              <a:gd name="connsiteX6" fmla="*/ 111513 w 810322"/>
              <a:gd name="connsiteY6" fmla="*/ 193288 h 408878"/>
              <a:gd name="connsiteX7" fmla="*/ 141249 w 810322"/>
              <a:gd name="connsiteY7" fmla="*/ 223024 h 408878"/>
              <a:gd name="connsiteX8" fmla="*/ 178420 w 810322"/>
              <a:gd name="connsiteY8" fmla="*/ 252761 h 408878"/>
              <a:gd name="connsiteX9" fmla="*/ 200722 w 810322"/>
              <a:gd name="connsiteY9" fmla="*/ 267629 h 408878"/>
              <a:gd name="connsiteX10" fmla="*/ 215591 w 810322"/>
              <a:gd name="connsiteY10" fmla="*/ 282498 h 408878"/>
              <a:gd name="connsiteX11" fmla="*/ 260196 w 810322"/>
              <a:gd name="connsiteY11" fmla="*/ 297366 h 408878"/>
              <a:gd name="connsiteX12" fmla="*/ 282498 w 810322"/>
              <a:gd name="connsiteY12" fmla="*/ 312234 h 408878"/>
              <a:gd name="connsiteX13" fmla="*/ 304800 w 810322"/>
              <a:gd name="connsiteY13" fmla="*/ 319668 h 408878"/>
              <a:gd name="connsiteX14" fmla="*/ 364274 w 810322"/>
              <a:gd name="connsiteY14" fmla="*/ 334537 h 408878"/>
              <a:gd name="connsiteX15" fmla="*/ 394010 w 810322"/>
              <a:gd name="connsiteY15" fmla="*/ 341971 h 408878"/>
              <a:gd name="connsiteX16" fmla="*/ 446049 w 810322"/>
              <a:gd name="connsiteY16" fmla="*/ 356839 h 408878"/>
              <a:gd name="connsiteX17" fmla="*/ 512957 w 810322"/>
              <a:gd name="connsiteY17" fmla="*/ 379141 h 408878"/>
              <a:gd name="connsiteX18" fmla="*/ 557561 w 810322"/>
              <a:gd name="connsiteY18" fmla="*/ 394010 h 408878"/>
              <a:gd name="connsiteX19" fmla="*/ 579864 w 810322"/>
              <a:gd name="connsiteY19" fmla="*/ 401444 h 408878"/>
              <a:gd name="connsiteX20" fmla="*/ 676508 w 810322"/>
              <a:gd name="connsiteY20" fmla="*/ 408878 h 408878"/>
              <a:gd name="connsiteX21" fmla="*/ 810322 w 810322"/>
              <a:gd name="connsiteY21" fmla="*/ 401444 h 408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10322" h="408878">
                <a:moveTo>
                  <a:pt x="0" y="0"/>
                </a:moveTo>
                <a:cubicBezTo>
                  <a:pt x="4956" y="9912"/>
                  <a:pt x="9167" y="20234"/>
                  <a:pt x="14869" y="29737"/>
                </a:cubicBezTo>
                <a:cubicBezTo>
                  <a:pt x="24063" y="45060"/>
                  <a:pt x="44605" y="74341"/>
                  <a:pt x="44605" y="74341"/>
                </a:cubicBezTo>
                <a:cubicBezTo>
                  <a:pt x="47083" y="81775"/>
                  <a:pt x="48534" y="89635"/>
                  <a:pt x="52039" y="96644"/>
                </a:cubicBezTo>
                <a:cubicBezTo>
                  <a:pt x="56035" y="104635"/>
                  <a:pt x="63279" y="110781"/>
                  <a:pt x="66908" y="118946"/>
                </a:cubicBezTo>
                <a:cubicBezTo>
                  <a:pt x="73273" y="133268"/>
                  <a:pt x="70694" y="152469"/>
                  <a:pt x="81776" y="163551"/>
                </a:cubicBezTo>
                <a:lnTo>
                  <a:pt x="111513" y="193288"/>
                </a:lnTo>
                <a:cubicBezTo>
                  <a:pt x="127733" y="241948"/>
                  <a:pt x="105205" y="194188"/>
                  <a:pt x="141249" y="223024"/>
                </a:cubicBezTo>
                <a:cubicBezTo>
                  <a:pt x="189285" y="261454"/>
                  <a:pt x="122363" y="234076"/>
                  <a:pt x="178420" y="252761"/>
                </a:cubicBezTo>
                <a:cubicBezTo>
                  <a:pt x="185854" y="257717"/>
                  <a:pt x="193745" y="262048"/>
                  <a:pt x="200722" y="267629"/>
                </a:cubicBezTo>
                <a:cubicBezTo>
                  <a:pt x="206195" y="272008"/>
                  <a:pt x="209322" y="279363"/>
                  <a:pt x="215591" y="282498"/>
                </a:cubicBezTo>
                <a:cubicBezTo>
                  <a:pt x="229609" y="289507"/>
                  <a:pt x="260196" y="297366"/>
                  <a:pt x="260196" y="297366"/>
                </a:cubicBezTo>
                <a:cubicBezTo>
                  <a:pt x="267630" y="302322"/>
                  <a:pt x="274507" y="308238"/>
                  <a:pt x="282498" y="312234"/>
                </a:cubicBezTo>
                <a:cubicBezTo>
                  <a:pt x="289507" y="315738"/>
                  <a:pt x="297240" y="317606"/>
                  <a:pt x="304800" y="319668"/>
                </a:cubicBezTo>
                <a:cubicBezTo>
                  <a:pt x="324515" y="325045"/>
                  <a:pt x="344449" y="329581"/>
                  <a:pt x="364274" y="334537"/>
                </a:cubicBezTo>
                <a:cubicBezTo>
                  <a:pt x="374186" y="337015"/>
                  <a:pt x="384317" y="338740"/>
                  <a:pt x="394010" y="341971"/>
                </a:cubicBezTo>
                <a:cubicBezTo>
                  <a:pt x="468974" y="366958"/>
                  <a:pt x="352689" y="328831"/>
                  <a:pt x="446049" y="356839"/>
                </a:cubicBezTo>
                <a:cubicBezTo>
                  <a:pt x="468567" y="363594"/>
                  <a:pt x="490655" y="371707"/>
                  <a:pt x="512957" y="379141"/>
                </a:cubicBezTo>
                <a:lnTo>
                  <a:pt x="557561" y="394010"/>
                </a:lnTo>
                <a:cubicBezTo>
                  <a:pt x="564995" y="396488"/>
                  <a:pt x="572051" y="400843"/>
                  <a:pt x="579864" y="401444"/>
                </a:cubicBezTo>
                <a:lnTo>
                  <a:pt x="676508" y="408878"/>
                </a:lnTo>
                <a:cubicBezTo>
                  <a:pt x="785506" y="400494"/>
                  <a:pt x="740842" y="401444"/>
                  <a:pt x="810322" y="401444"/>
                </a:cubicBezTo>
              </a:path>
            </a:pathLst>
          </a:custGeom>
          <a:noFill/>
          <a:ln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8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</a:ln>
          <a:scene3d>
            <a:camera prst="orthographicFront"/>
            <a:lightRig rig="two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9" name="Forme libre 678"/>
          <p:cNvSpPr/>
          <p:nvPr/>
        </p:nvSpPr>
        <p:spPr>
          <a:xfrm>
            <a:off x="7551927" y="2283133"/>
            <a:ext cx="594732" cy="312493"/>
          </a:xfrm>
          <a:custGeom>
            <a:avLst/>
            <a:gdLst>
              <a:gd name="connsiteX0" fmla="*/ 0 w 594732"/>
              <a:gd name="connsiteY0" fmla="*/ 312493 h 312493"/>
              <a:gd name="connsiteX1" fmla="*/ 22303 w 594732"/>
              <a:gd name="connsiteY1" fmla="*/ 282757 h 312493"/>
              <a:gd name="connsiteX2" fmla="*/ 66907 w 594732"/>
              <a:gd name="connsiteY2" fmla="*/ 215849 h 312493"/>
              <a:gd name="connsiteX3" fmla="*/ 81776 w 594732"/>
              <a:gd name="connsiteY3" fmla="*/ 200981 h 312493"/>
              <a:gd name="connsiteX4" fmla="*/ 126381 w 594732"/>
              <a:gd name="connsiteY4" fmla="*/ 148942 h 312493"/>
              <a:gd name="connsiteX5" fmla="*/ 170985 w 594732"/>
              <a:gd name="connsiteY5" fmla="*/ 126640 h 312493"/>
              <a:gd name="connsiteX6" fmla="*/ 185854 w 594732"/>
              <a:gd name="connsiteY6" fmla="*/ 111771 h 312493"/>
              <a:gd name="connsiteX7" fmla="*/ 230459 w 594732"/>
              <a:gd name="connsiteY7" fmla="*/ 96903 h 312493"/>
              <a:gd name="connsiteX8" fmla="*/ 319668 w 594732"/>
              <a:gd name="connsiteY8" fmla="*/ 67166 h 312493"/>
              <a:gd name="connsiteX9" fmla="*/ 386576 w 594732"/>
              <a:gd name="connsiteY9" fmla="*/ 44864 h 312493"/>
              <a:gd name="connsiteX10" fmla="*/ 431181 w 594732"/>
              <a:gd name="connsiteY10" fmla="*/ 29996 h 312493"/>
              <a:gd name="connsiteX11" fmla="*/ 535259 w 594732"/>
              <a:gd name="connsiteY11" fmla="*/ 7693 h 312493"/>
              <a:gd name="connsiteX12" fmla="*/ 594732 w 594732"/>
              <a:gd name="connsiteY12" fmla="*/ 259 h 312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94732" h="312493">
                <a:moveTo>
                  <a:pt x="0" y="312493"/>
                </a:moveTo>
                <a:cubicBezTo>
                  <a:pt x="7434" y="302581"/>
                  <a:pt x="15250" y="292944"/>
                  <a:pt x="22303" y="282757"/>
                </a:cubicBezTo>
                <a:cubicBezTo>
                  <a:pt x="37560" y="260719"/>
                  <a:pt x="47953" y="234802"/>
                  <a:pt x="66907" y="215849"/>
                </a:cubicBezTo>
                <a:cubicBezTo>
                  <a:pt x="71863" y="210893"/>
                  <a:pt x="77397" y="206454"/>
                  <a:pt x="81776" y="200981"/>
                </a:cubicBezTo>
                <a:cubicBezTo>
                  <a:pt x="93884" y="185847"/>
                  <a:pt x="106858" y="155450"/>
                  <a:pt x="126381" y="148942"/>
                </a:cubicBezTo>
                <a:cubicBezTo>
                  <a:pt x="149936" y="141090"/>
                  <a:pt x="150398" y="143110"/>
                  <a:pt x="170985" y="126640"/>
                </a:cubicBezTo>
                <a:cubicBezTo>
                  <a:pt x="176458" y="122261"/>
                  <a:pt x="179585" y="114906"/>
                  <a:pt x="185854" y="111771"/>
                </a:cubicBezTo>
                <a:cubicBezTo>
                  <a:pt x="199872" y="104762"/>
                  <a:pt x="215591" y="101859"/>
                  <a:pt x="230459" y="96903"/>
                </a:cubicBezTo>
                <a:lnTo>
                  <a:pt x="319668" y="67166"/>
                </a:lnTo>
                <a:lnTo>
                  <a:pt x="386576" y="44864"/>
                </a:lnTo>
                <a:lnTo>
                  <a:pt x="431181" y="29996"/>
                </a:lnTo>
                <a:cubicBezTo>
                  <a:pt x="563791" y="-3158"/>
                  <a:pt x="427335" y="29278"/>
                  <a:pt x="535259" y="7693"/>
                </a:cubicBezTo>
                <a:cubicBezTo>
                  <a:pt x="584450" y="-2145"/>
                  <a:pt x="545233" y="259"/>
                  <a:pt x="594732" y="259"/>
                </a:cubicBezTo>
              </a:path>
            </a:pathLst>
          </a:custGeom>
          <a:noFill/>
          <a:ln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8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scene3d>
            <a:camera prst="orthographicFront"/>
            <a:lightRig rig="two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0" name="Forme libre 679"/>
          <p:cNvSpPr/>
          <p:nvPr/>
        </p:nvSpPr>
        <p:spPr>
          <a:xfrm>
            <a:off x="8102054" y="2246221"/>
            <a:ext cx="498088" cy="148683"/>
          </a:xfrm>
          <a:custGeom>
            <a:avLst/>
            <a:gdLst>
              <a:gd name="connsiteX0" fmla="*/ 0 w 498088"/>
              <a:gd name="connsiteY0" fmla="*/ 66908 h 148683"/>
              <a:gd name="connsiteX1" fmla="*/ 52039 w 498088"/>
              <a:gd name="connsiteY1" fmla="*/ 52039 h 148683"/>
              <a:gd name="connsiteX2" fmla="*/ 89210 w 498088"/>
              <a:gd name="connsiteY2" fmla="*/ 22303 h 148683"/>
              <a:gd name="connsiteX3" fmla="*/ 156117 w 498088"/>
              <a:gd name="connsiteY3" fmla="*/ 7434 h 148683"/>
              <a:gd name="connsiteX4" fmla="*/ 193288 w 498088"/>
              <a:gd name="connsiteY4" fmla="*/ 0 h 148683"/>
              <a:gd name="connsiteX5" fmla="*/ 423746 w 498088"/>
              <a:gd name="connsiteY5" fmla="*/ 7434 h 148683"/>
              <a:gd name="connsiteX6" fmla="*/ 446049 w 498088"/>
              <a:gd name="connsiteY6" fmla="*/ 14869 h 148683"/>
              <a:gd name="connsiteX7" fmla="*/ 460917 w 498088"/>
              <a:gd name="connsiteY7" fmla="*/ 37171 h 148683"/>
              <a:gd name="connsiteX8" fmla="*/ 483219 w 498088"/>
              <a:gd name="connsiteY8" fmla="*/ 104078 h 148683"/>
              <a:gd name="connsiteX9" fmla="*/ 490654 w 498088"/>
              <a:gd name="connsiteY9" fmla="*/ 126381 h 148683"/>
              <a:gd name="connsiteX10" fmla="*/ 498088 w 498088"/>
              <a:gd name="connsiteY10" fmla="*/ 148683 h 148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8088" h="148683">
                <a:moveTo>
                  <a:pt x="0" y="66908"/>
                </a:moveTo>
                <a:cubicBezTo>
                  <a:pt x="9535" y="64524"/>
                  <a:pt x="41369" y="57374"/>
                  <a:pt x="52039" y="52039"/>
                </a:cubicBezTo>
                <a:cubicBezTo>
                  <a:pt x="141328" y="7393"/>
                  <a:pt x="20048" y="63799"/>
                  <a:pt x="89210" y="22303"/>
                </a:cubicBezTo>
                <a:cubicBezTo>
                  <a:pt x="103457" y="13755"/>
                  <a:pt x="146785" y="9131"/>
                  <a:pt x="156117" y="7434"/>
                </a:cubicBezTo>
                <a:cubicBezTo>
                  <a:pt x="168549" y="5174"/>
                  <a:pt x="180898" y="2478"/>
                  <a:pt x="193288" y="0"/>
                </a:cubicBezTo>
                <a:cubicBezTo>
                  <a:pt x="270107" y="2478"/>
                  <a:pt x="347019" y="2920"/>
                  <a:pt x="423746" y="7434"/>
                </a:cubicBezTo>
                <a:cubicBezTo>
                  <a:pt x="431569" y="7894"/>
                  <a:pt x="439930" y="9974"/>
                  <a:pt x="446049" y="14869"/>
                </a:cubicBezTo>
                <a:cubicBezTo>
                  <a:pt x="453026" y="20450"/>
                  <a:pt x="455961" y="29737"/>
                  <a:pt x="460917" y="37171"/>
                </a:cubicBezTo>
                <a:lnTo>
                  <a:pt x="483219" y="104078"/>
                </a:lnTo>
                <a:lnTo>
                  <a:pt x="490654" y="126381"/>
                </a:lnTo>
                <a:lnTo>
                  <a:pt x="498088" y="148683"/>
                </a:lnTo>
              </a:path>
            </a:pathLst>
          </a:custGeom>
          <a:noFill/>
          <a:ln>
            <a:gradFill flip="none" rotWithShape="1">
              <a:gsLst>
                <a:gs pos="0">
                  <a:schemeClr val="bg2">
                    <a:lumMod val="10000"/>
                  </a:schemeClr>
                </a:gs>
                <a:gs pos="100000">
                  <a:schemeClr val="bg1">
                    <a:lumMod val="8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18900000" scaled="1"/>
              <a:tileRect/>
            </a:gradFill>
          </a:ln>
          <a:scene3d>
            <a:camera prst="orthographicFront"/>
            <a:lightRig rig="two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Connecteur droit 9"/>
          <p:cNvCxnSpPr/>
          <p:nvPr/>
        </p:nvCxnSpPr>
        <p:spPr>
          <a:xfrm flipV="1">
            <a:off x="6184046" y="2712816"/>
            <a:ext cx="1772500" cy="51107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1" name="Connecteur droit 680"/>
          <p:cNvCxnSpPr>
            <a:endCxn id="89" idx="5"/>
          </p:cNvCxnSpPr>
          <p:nvPr/>
        </p:nvCxnSpPr>
        <p:spPr>
          <a:xfrm flipH="1" flipV="1">
            <a:off x="8069070" y="2797363"/>
            <a:ext cx="151466" cy="449463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4" name="Image 31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057" r="18050" b="20926"/>
          <a:stretch/>
        </p:blipFill>
        <p:spPr>
          <a:xfrm rot="16200000">
            <a:off x="5705677" y="3695383"/>
            <a:ext cx="3001441" cy="2060593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868" b="56667"/>
          <a:stretch/>
        </p:blipFill>
        <p:spPr>
          <a:xfrm rot="5400000">
            <a:off x="6391624" y="5210925"/>
            <a:ext cx="801242" cy="1232289"/>
          </a:xfrm>
          <a:prstGeom prst="rect">
            <a:avLst/>
          </a:prstGeom>
        </p:spPr>
      </p:pic>
      <p:sp>
        <p:nvSpPr>
          <p:cNvPr id="19" name="ZoneTexte 18"/>
          <p:cNvSpPr txBox="1"/>
          <p:nvPr/>
        </p:nvSpPr>
        <p:spPr>
          <a:xfrm>
            <a:off x="2371202" y="6051454"/>
            <a:ext cx="91884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dirty="0" err="1" smtClean="0">
                <a:solidFill>
                  <a:schemeClr val="accent2">
                    <a:lumMod val="50000"/>
                  </a:schemeClr>
                </a:solidFill>
              </a:rPr>
              <a:t>Protéine</a:t>
            </a:r>
            <a:r>
              <a:rPr lang="en-GB" sz="800" dirty="0" smtClean="0">
                <a:solidFill>
                  <a:schemeClr val="accent2">
                    <a:lumMod val="50000"/>
                  </a:schemeClr>
                </a:solidFill>
              </a:rPr>
              <a:t> du prion</a:t>
            </a:r>
            <a:endParaRPr lang="en-GB" sz="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84" name="ZoneTexte 683"/>
          <p:cNvSpPr txBox="1"/>
          <p:nvPr/>
        </p:nvSpPr>
        <p:spPr>
          <a:xfrm>
            <a:off x="6099119" y="6051454"/>
            <a:ext cx="91884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dirty="0" err="1" smtClean="0">
                <a:solidFill>
                  <a:schemeClr val="accent2">
                    <a:lumMod val="50000"/>
                  </a:schemeClr>
                </a:solidFill>
              </a:rPr>
              <a:t>Protéine</a:t>
            </a:r>
            <a:r>
              <a:rPr lang="en-GB" sz="800" dirty="0" smtClean="0">
                <a:solidFill>
                  <a:schemeClr val="accent2">
                    <a:lumMod val="50000"/>
                  </a:schemeClr>
                </a:solidFill>
              </a:rPr>
              <a:t> du prion</a:t>
            </a:r>
            <a:endParaRPr lang="en-GB" sz="8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3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5ab6918-e79e-461c-be65-ccc64e8e92f9"/>
    <TaxKeywordTaxHTField xmlns="25ab6918-e79e-461c-be65-ccc64e8e92f9">
      <Terms xmlns="http://schemas.microsoft.com/office/infopath/2007/PartnerControls"/>
    </TaxKeywordTaxHTField>
    <ThematicsTaxHTField0 xmlns="8eb39998-bd45-4a22-8b33-0708d456a7a1">
      <Terms xmlns="http://schemas.microsoft.com/office/infopath/2007/PartnerControls"/>
    </ThematicsTaxHTField0>
    <BackwardLinks xmlns="8eb39998-bd45-4a22-8b33-0708d456a7a1">0</BackwardLinks>
    <ShootingDate xmlns="8eb39998-bd45-4a22-8b33-0708d456a7a1" xsi:nil="true"/>
    <Credit xmlns="8eb39998-bd45-4a22-8b33-0708d456a7a1" xsi:nil="true"/>
    <Legend xmlns="8eb39998-bd45-4a22-8b33-0708d456a7a1" xsi:nil="true"/>
    <CEAPriority xmlns="8eb39998-bd45-4a22-8b33-0708d456a7a1">0</CEAPriority>
    <MultimediaAssociatedCommentsAndRights xmlns="8eb39998-bd45-4a22-8b33-0708d456a7a1" xsi:nil="true"/>
    <CenterAndUnitTaxHTField0 xmlns="8eb39998-bd45-4a22-8b33-0708d456a7a1">
      <Terms xmlns="http://schemas.microsoft.com/office/infopath/2007/PartnerControls"/>
    </CenterAndUnitTaxHTField0>
    <ShootingPlace xmlns="8eb39998-bd45-4a22-8b33-0708d456a7a1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Images" ma:contentTypeID="0x0101009148F5A04DDD49CBA7127AADA5FB792B00AADE34325A8B49CDA8BB4DB53328F214000B136497CAD54A5B92949194207D036200072B305012098B45B0EF78FEE5EEF2CE" ma:contentTypeVersion="1" ma:contentTypeDescription="Crée un document." ma:contentTypeScope="" ma:versionID="217c61f65d51b90cb4d8e274510e967e">
  <xsd:schema xmlns:xsd="http://www.w3.org/2001/XMLSchema" xmlns:xs="http://www.w3.org/2001/XMLSchema" xmlns:p="http://schemas.microsoft.com/office/2006/metadata/properties" xmlns:ns1="http://schemas.microsoft.com/sharepoint/v3" xmlns:ns3="8eb39998-bd45-4a22-8b33-0708d456a7a1" xmlns:ns4="25ab6918-e79e-461c-be65-ccc64e8e92f9" xmlns:ns5="8EB39998-BD45-4A22-8B33-0708D456A7A1" targetNamespace="http://schemas.microsoft.com/office/2006/metadata/properties" ma:root="true" ma:fieldsID="b5088b2ac5bcf4762967af88fc16e055" ns1:_="" ns3:_="" ns4:_="" ns5:_="">
    <xsd:import namespace="http://schemas.microsoft.com/sharepoint/v3"/>
    <xsd:import namespace="8eb39998-bd45-4a22-8b33-0708d456a7a1"/>
    <xsd:import namespace="25ab6918-e79e-461c-be65-ccc64e8e92f9"/>
    <xsd:import namespace="8EB39998-BD45-4A22-8B33-0708D456A7A1"/>
    <xsd:element name="properties">
      <xsd:complexType>
        <xsd:sequence>
          <xsd:element name="documentManagement">
            <xsd:complexType>
              <xsd:all>
                <xsd:element ref="ns3:MultimediaAssociatedCommentsAndRights" minOccurs="0"/>
                <xsd:element ref="ns3:CEAPriority"/>
                <xsd:element ref="ns3:Credit" minOccurs="0"/>
                <xsd:element ref="ns3:ShootingDate" minOccurs="0"/>
                <xsd:element ref="ns3:ShootingPlace" minOccurs="0"/>
                <xsd:element ref="ns3:Legend" minOccurs="0"/>
                <xsd:element ref="ns5:ImageHeight" minOccurs="0"/>
                <xsd:element ref="ns5:ImageWidth" minOccurs="0"/>
                <xsd:element ref="ns3:BackwardLinks" minOccurs="0"/>
                <xsd:element ref="ns5:ThumbnailExists" minOccurs="0"/>
                <xsd:element ref="ns5:PreviewExists" minOccurs="0"/>
                <xsd:element ref="ns3:ThematicsTaxHTField0" minOccurs="0"/>
                <xsd:element ref="ns4:TaxCatchAll" minOccurs="0"/>
                <xsd:element ref="ns4:TaxCatchAllLabel" minOccurs="0"/>
                <xsd:element ref="ns3:CenterAndUnitTaxHTField0" minOccurs="0"/>
                <xsd:element ref="ns4:TaxKeywordTaxHTField" minOccurs="0"/>
                <xsd:element ref="ns1:FileRef" minOccurs="0"/>
                <xsd:element ref="ns1:File_x0020_Type" minOccurs="0"/>
                <xsd:element ref="ns1:HTML_x0020_File_x0020_Type" minOccurs="0"/>
                <xsd:element ref="ns1:FSObjTyp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FileRef" ma:index="31" nillable="true" ma:displayName="Chemin d'URL" ma:hidden="true" ma:list="Docs" ma:internalName="FileRef" ma:readOnly="true" ma:showField="FullUrl">
      <xsd:simpleType>
        <xsd:restriction base="dms:Lookup"/>
      </xsd:simpleType>
    </xsd:element>
    <xsd:element name="File_x0020_Type" ma:index="32" nillable="true" ma:displayName="Type de fichier" ma:hidden="true" ma:internalName="File_x0020_Type" ma:readOnly="true">
      <xsd:simpleType>
        <xsd:restriction base="dms:Text"/>
      </xsd:simpleType>
    </xsd:element>
    <xsd:element name="HTML_x0020_File_x0020_Type" ma:index="33" nillable="true" ma:displayName="Type de fichier HTML" ma:hidden="true" ma:internalName="HTML_x0020_File_x0020_Type" ma:readOnly="true">
      <xsd:simpleType>
        <xsd:restriction base="dms:Text"/>
      </xsd:simpleType>
    </xsd:element>
    <xsd:element name="FSObjType" ma:index="34" nillable="true" ma:displayName="Type d'élément" ma:hidden="true" ma:list="Docs" ma:internalName="FSObjType" ma:readOnly="true" ma:showField="FSType">
      <xsd:simpleType>
        <xsd:restriction base="dms:Lookup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eb39998-bd45-4a22-8b33-0708d456a7a1" elementFormDefault="qualified">
    <xsd:import namespace="http://schemas.microsoft.com/office/2006/documentManagement/types"/>
    <xsd:import namespace="http://schemas.microsoft.com/office/infopath/2007/PartnerControls"/>
    <xsd:element name="MultimediaAssociatedCommentsAndRights" ma:index="5" nillable="true" ma:displayName="Commentaires et droits" ma:internalName="MultimediaAssociatedCommentsAndRights">
      <xsd:simpleType>
        <xsd:restriction base="dms:Note">
          <xsd:maxLength value="255"/>
        </xsd:restriction>
      </xsd:simpleType>
    </xsd:element>
    <xsd:element name="CEAPriority" ma:index="6" ma:displayName="Priorité" ma:decimals="0" ma:default="0" ma:internalName="CEAPriority">
      <xsd:simpleType>
        <xsd:restriction base="dms:Unknown"/>
      </xsd:simpleType>
    </xsd:element>
    <xsd:element name="Credit" ma:index="7" nillable="true" ma:displayName="Credit" ma:internalName="Credit">
      <xsd:simpleType>
        <xsd:restriction base="dms:Text"/>
      </xsd:simpleType>
    </xsd:element>
    <xsd:element name="ShootingDate" ma:index="8" nillable="true" ma:displayName="Date de prise de vue" ma:format="DateTime" ma:LCID="1036" ma:internalName="ShootingDate">
      <xsd:simpleType>
        <xsd:restriction base="dms:DateTime"/>
      </xsd:simpleType>
    </xsd:element>
    <xsd:element name="ShootingPlace" ma:index="9" nillable="true" ma:displayName="Lieu de prise de vue" ma:internalName="ShootingPlace">
      <xsd:simpleType>
        <xsd:restriction base="dms:Text"/>
      </xsd:simpleType>
    </xsd:element>
    <xsd:element name="Legend" ma:index="10" nillable="true" ma:displayName="Légende" ma:description="Le champ sera tronqué s'il est recopié dans le champ texte alternatif" ma:internalName="Legend">
      <xsd:simpleType>
        <xsd:restriction base="dms:Note"/>
      </xsd:simpleType>
    </xsd:element>
    <xsd:element name="BackwardLinks" ma:index="13" nillable="true" ma:displayName="Liens entrants" ma:internalName="BackwardLinks" ma:readOnly="false">
      <xsd:simpleType>
        <xsd:restriction base="dms:Text"/>
      </xsd:simpleType>
    </xsd:element>
    <xsd:element name="ThematicsTaxHTField0" ma:index="21" nillable="true" ma:taxonomy="true" ma:internalName="ThematicsTaxHTField0" ma:taxonomyFieldName="Thematics" ma:displayName="Thématiques" ma:fieldId="{c4af68e9-307a-4318-8504-f93285936fc7}" ma:taxonomyMulti="true" ma:sspId="db42cb7a-152b-46e1-84f8-120076572e66" ma:termSetId="c0870541-22b3-4848-af9f-de49470051bf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enterAndUnitTaxHTField0" ma:index="25" nillable="true" ma:taxonomy="true" ma:internalName="CenterAndUnitTaxHTField0" ma:taxonomyFieldName="CenterAndUnit" ma:displayName="Centre et unité" ma:fieldId="{facf9d3d-8cf6-4fab-8f4b-dfbbe29f3a4b}" ma:taxonomyMulti="true" ma:sspId="db42cb7a-152b-46e1-84f8-120076572e66" ma:termSetId="1f7dc335-2495-44ba-8f3a-aabb7aea02e7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ab6918-e79e-461c-be65-ccc64e8e92f9" elementFormDefault="qualified">
    <xsd:import namespace="http://schemas.microsoft.com/office/2006/documentManagement/types"/>
    <xsd:import namespace="http://schemas.microsoft.com/office/infopath/2007/PartnerControls"/>
    <xsd:element name="TaxCatchAll" ma:index="22" nillable="true" ma:displayName="Taxonomy Catch All Column" ma:description="" ma:hidden="true" ma:list="{2be8e7d2-0bc1-4506-9461-e33bbef93406}" ma:internalName="TaxCatchAll" ma:showField="CatchAllData" ma:web="25ab6918-e79e-461c-be65-ccc64e8e92f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23" nillable="true" ma:displayName="Taxonomy Catch All Column1" ma:description="" ma:hidden="true" ma:list="{2be8e7d2-0bc1-4506-9461-e33bbef93406}" ma:internalName="TaxCatchAllLabel" ma:readOnly="true" ma:showField="CatchAllDataLabel" ma:web="25ab6918-e79e-461c-be65-ccc64e8e92f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KeywordTaxHTField" ma:index="27" nillable="true" ma:taxonomy="true" ma:internalName="TaxKeywordTaxHTField" ma:taxonomyFieldName="TaxKeyword" ma:displayName="Mots clés d’entreprise" ma:fieldId="{23f27201-bee3-471e-b2e7-b64fd8b7ca38}" ma:taxonomyMulti="true" ma:sspId="db42cb7a-152b-46e1-84f8-120076572e66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EB39998-BD45-4A22-8B33-0708D456A7A1" elementFormDefault="qualified">
    <xsd:import namespace="http://schemas.microsoft.com/office/2006/documentManagement/types"/>
    <xsd:import namespace="http://schemas.microsoft.com/office/infopath/2007/PartnerControls"/>
    <xsd:element name="ImageHeight" ma:index="11" nillable="true" ma:displayName="Hauteur" ma:internalName="ImageHeight" ma:readOnly="true">
      <xsd:simpleType>
        <xsd:restriction base="dms:Unknown"/>
      </xsd:simpleType>
    </xsd:element>
    <xsd:element name="ImageWidth" ma:index="12" nillable="true" ma:displayName="Largeur" ma:internalName="ImageWidth" ma:readOnly="true">
      <xsd:simpleType>
        <xsd:restriction base="dms:Unknown"/>
      </xsd:simpleType>
    </xsd:element>
    <xsd:element name="ThumbnailExists" ma:index="16" nillable="true" ma:displayName="Une miniature existe" ma:default="FALSE" ma:internalName="ThumbnailExists" ma:readOnly="true">
      <xsd:simpleType>
        <xsd:restriction base="dms:Boolean"/>
      </xsd:simpleType>
    </xsd:element>
    <xsd:element name="PreviewExists" ma:index="17" nillable="true" ma:displayName="Un aperçu existe" ma:default="FALSE" ma:internalName="PreviewExists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4" ma:displayName="Type de contenu"/>
        <xsd:element ref="dc:title" minOccurs="0" maxOccurs="1" ma:index="1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76CE4CD-0E48-4825-BBE8-7997D67CF0B2}"/>
</file>

<file path=customXml/itemProps2.xml><?xml version="1.0" encoding="utf-8"?>
<ds:datastoreItem xmlns:ds="http://schemas.openxmlformats.org/officeDocument/2006/customXml" ds:itemID="{22368506-1EF3-464B-A519-5DF643EFB032}"/>
</file>

<file path=customXml/itemProps3.xml><?xml version="1.0" encoding="utf-8"?>
<ds:datastoreItem xmlns:ds="http://schemas.openxmlformats.org/officeDocument/2006/customXml" ds:itemID="{C099BEB9-2C73-41FD-9424-65D01D75D2C4}"/>
</file>

<file path=docProps/app.xml><?xml version="1.0" encoding="utf-8"?>
<Properties xmlns="http://schemas.openxmlformats.org/officeDocument/2006/extended-properties" xmlns:vt="http://schemas.openxmlformats.org/officeDocument/2006/docPropsVTypes">
  <TotalTime>738</TotalTime>
  <Words>6</Words>
  <Application>Microsoft Macintosh PowerPoint</Application>
  <PresentationFormat>Grand écran</PresentationFormat>
  <Paragraphs>2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Calibri</vt:lpstr>
      <vt:lpstr>Calibri Light</vt:lpstr>
      <vt:lpstr>Arial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Utilisateur de Microsoft Office</dc:creator>
  <cp:keywords/>
  <cp:lastModifiedBy>Utilisateur de Microsoft Office</cp:lastModifiedBy>
  <cp:revision>35</cp:revision>
  <dcterms:created xsi:type="dcterms:W3CDTF">2017-10-03T20:06:08Z</dcterms:created>
  <dcterms:modified xsi:type="dcterms:W3CDTF">2017-10-09T12:15:38Z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0x0101009148F5A04DDD49CBA7127AADA5FB792B00AADE34325A8B49CDA8BB4DB53328F214000B136497CAD54A5B92949194207D036200072B305012098B45B0EF78FEE5EEF2CE</vt:lpwstr>
  </property>
  <property fmtid="{D5CDD505-2E9C-101B-9397-08002B2CF9AE}" pid="3" name="TaxKeyword">
    <vt:lpwstr/>
  </property>
  <property fmtid="{D5CDD505-2E9C-101B-9397-08002B2CF9AE}" pid="4" name="Thematics">
    <vt:lpwstr/>
  </property>
  <property fmtid="{D5CDD505-2E9C-101B-9397-08002B2CF9AE}" pid="5" name="CenterAndUnit">
    <vt:lpwstr/>
  </property>
</Properties>
</file>