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0E1"/>
    <a:srgbClr val="FFA2CA"/>
    <a:srgbClr val="E692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42"/>
    <p:restoredTop sz="93632"/>
  </p:normalViewPr>
  <p:slideViewPr>
    <p:cSldViewPr snapToGrid="0" snapToObjects="1">
      <p:cViewPr>
        <p:scale>
          <a:sx n="139" d="100"/>
          <a:sy n="139" d="100"/>
        </p:scale>
        <p:origin x="144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Cliquez pour modifier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06/10/2017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4842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06/10/2017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494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06/10/2017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8016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06/10/2017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183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06/10/2017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8138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06/10/2017</a:t>
            </a:fld>
            <a:endParaRPr lang="en-GB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935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06/10/2017</a:t>
            </a:fld>
            <a:endParaRPr lang="en-GB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2120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06/10/2017</a:t>
            </a:fld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7378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06/10/2017</a:t>
            </a:fld>
            <a:endParaRPr lang="en-GB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885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06/10/2017</a:t>
            </a:fld>
            <a:endParaRPr lang="en-GB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2212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5395-429B-D943-B283-DDB4A87A7952}" type="datetimeFigureOut">
              <a:rPr lang="en-GB" smtClean="0"/>
              <a:t>06/10/2017</a:t>
            </a:fld>
            <a:endParaRPr lang="en-GB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CF34-F298-1449-A468-B6933E8BB24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4854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65395-429B-D943-B283-DDB4A87A7952}" type="datetimeFigureOut">
              <a:rPr lang="en-GB" smtClean="0"/>
              <a:t>06/10/2017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ECF34-F298-1449-A468-B6933E8BB24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434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microsoft.com/office/2007/relationships/hdphoto" Target="../media/hdphoto2.wdp"/><Relationship Id="rId5" Type="http://schemas.openxmlformats.org/officeDocument/2006/relationships/image" Target="../media/image2.jpeg"/><Relationship Id="rId6" Type="http://schemas.microsoft.com/office/2007/relationships/hdphoto" Target="../media/hdphoto3.wdp"/><Relationship Id="rId7" Type="http://schemas.openxmlformats.org/officeDocument/2006/relationships/image" Target="../media/image3.jpg"/><Relationship Id="rId8" Type="http://schemas.openxmlformats.org/officeDocument/2006/relationships/image" Target="../media/image4.jpeg"/><Relationship Id="rId9" Type="http://schemas.microsoft.com/office/2007/relationships/hdphoto" Target="../media/hdphoto4.wdp"/><Relationship Id="rId10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Capture d’écran 2013-03-04 à 23.31.53.png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212" y="1270747"/>
            <a:ext cx="5221763" cy="4123617"/>
          </a:xfrm>
          <a:prstGeom prst="rect">
            <a:avLst/>
          </a:prstGeom>
        </p:spPr>
      </p:pic>
      <p:pic>
        <p:nvPicPr>
          <p:cNvPr id="4" name="Image 3" descr="Capture d’écran 2013-03-04 à 23.31.53.png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9483" y="1333500"/>
            <a:ext cx="5221763" cy="412361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452282" y="3756212"/>
            <a:ext cx="1658471" cy="869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Forme libre 5"/>
          <p:cNvSpPr/>
          <p:nvPr/>
        </p:nvSpPr>
        <p:spPr>
          <a:xfrm>
            <a:off x="6986765" y="1898569"/>
            <a:ext cx="1988128" cy="1974866"/>
          </a:xfrm>
          <a:custGeom>
            <a:avLst/>
            <a:gdLst>
              <a:gd name="connsiteX0" fmla="*/ 225137 w 1988128"/>
              <a:gd name="connsiteY0" fmla="*/ 868469 h 1974866"/>
              <a:gd name="connsiteX1" fmla="*/ 211282 w 1988128"/>
              <a:gd name="connsiteY1" fmla="*/ 871933 h 1974866"/>
              <a:gd name="connsiteX2" fmla="*/ 180109 w 1988128"/>
              <a:gd name="connsiteY2" fmla="*/ 858078 h 1974866"/>
              <a:gd name="connsiteX3" fmla="*/ 169719 w 1988128"/>
              <a:gd name="connsiteY3" fmla="*/ 837296 h 1974866"/>
              <a:gd name="connsiteX4" fmla="*/ 162791 w 1988128"/>
              <a:gd name="connsiteY4" fmla="*/ 816514 h 1974866"/>
              <a:gd name="connsiteX5" fmla="*/ 155864 w 1988128"/>
              <a:gd name="connsiteY5" fmla="*/ 795733 h 1974866"/>
              <a:gd name="connsiteX6" fmla="*/ 152400 w 1988128"/>
              <a:gd name="connsiteY6" fmla="*/ 785342 h 1974866"/>
              <a:gd name="connsiteX7" fmla="*/ 145473 w 1988128"/>
              <a:gd name="connsiteY7" fmla="*/ 778414 h 1974866"/>
              <a:gd name="connsiteX8" fmla="*/ 128155 w 1988128"/>
              <a:gd name="connsiteY8" fmla="*/ 792269 h 1974866"/>
              <a:gd name="connsiteX9" fmla="*/ 100446 w 1988128"/>
              <a:gd name="connsiteY9" fmla="*/ 785342 h 1974866"/>
              <a:gd name="connsiteX10" fmla="*/ 96982 w 1988128"/>
              <a:gd name="connsiteY10" fmla="*/ 774951 h 1974866"/>
              <a:gd name="connsiteX11" fmla="*/ 79664 w 1988128"/>
              <a:gd name="connsiteY11" fmla="*/ 761096 h 1974866"/>
              <a:gd name="connsiteX12" fmla="*/ 72737 w 1988128"/>
              <a:gd name="connsiteY12" fmla="*/ 750705 h 1974866"/>
              <a:gd name="connsiteX13" fmla="*/ 58882 w 1988128"/>
              <a:gd name="connsiteY13" fmla="*/ 747242 h 1974866"/>
              <a:gd name="connsiteX14" fmla="*/ 48491 w 1988128"/>
              <a:gd name="connsiteY14" fmla="*/ 743778 h 1974866"/>
              <a:gd name="connsiteX15" fmla="*/ 24246 w 1988128"/>
              <a:gd name="connsiteY15" fmla="*/ 712605 h 1974866"/>
              <a:gd name="connsiteX16" fmla="*/ 17319 w 1988128"/>
              <a:gd name="connsiteY16" fmla="*/ 702214 h 1974866"/>
              <a:gd name="connsiteX17" fmla="*/ 10391 w 1988128"/>
              <a:gd name="connsiteY17" fmla="*/ 691823 h 1974866"/>
              <a:gd name="connsiteX18" fmla="*/ 6928 w 1988128"/>
              <a:gd name="connsiteY18" fmla="*/ 681433 h 1974866"/>
              <a:gd name="connsiteX19" fmla="*/ 0 w 1988128"/>
              <a:gd name="connsiteY19" fmla="*/ 587914 h 1974866"/>
              <a:gd name="connsiteX20" fmla="*/ 3464 w 1988128"/>
              <a:gd name="connsiteY20" fmla="*/ 553278 h 1974866"/>
              <a:gd name="connsiteX21" fmla="*/ 10391 w 1988128"/>
              <a:gd name="connsiteY21" fmla="*/ 532496 h 1974866"/>
              <a:gd name="connsiteX22" fmla="*/ 13855 w 1988128"/>
              <a:gd name="connsiteY22" fmla="*/ 522105 h 1974866"/>
              <a:gd name="connsiteX23" fmla="*/ 13855 w 1988128"/>
              <a:gd name="connsiteY23" fmla="*/ 397414 h 1974866"/>
              <a:gd name="connsiteX24" fmla="*/ 20782 w 1988128"/>
              <a:gd name="connsiteY24" fmla="*/ 331605 h 1974866"/>
              <a:gd name="connsiteX25" fmla="*/ 34637 w 1988128"/>
              <a:gd name="connsiteY25" fmla="*/ 314287 h 1974866"/>
              <a:gd name="connsiteX26" fmla="*/ 45028 w 1988128"/>
              <a:gd name="connsiteY26" fmla="*/ 307360 h 1974866"/>
              <a:gd name="connsiteX27" fmla="*/ 55419 w 1988128"/>
              <a:gd name="connsiteY27" fmla="*/ 276187 h 1974866"/>
              <a:gd name="connsiteX28" fmla="*/ 58882 w 1988128"/>
              <a:gd name="connsiteY28" fmla="*/ 265796 h 1974866"/>
              <a:gd name="connsiteX29" fmla="*/ 72737 w 1988128"/>
              <a:gd name="connsiteY29" fmla="*/ 248478 h 1974866"/>
              <a:gd name="connsiteX30" fmla="*/ 90055 w 1988128"/>
              <a:gd name="connsiteY30" fmla="*/ 234623 h 1974866"/>
              <a:gd name="connsiteX31" fmla="*/ 96982 w 1988128"/>
              <a:gd name="connsiteY31" fmla="*/ 224233 h 1974866"/>
              <a:gd name="connsiteX32" fmla="*/ 110837 w 1988128"/>
              <a:gd name="connsiteY32" fmla="*/ 210378 h 1974866"/>
              <a:gd name="connsiteX33" fmla="*/ 114300 w 1988128"/>
              <a:gd name="connsiteY33" fmla="*/ 199987 h 1974866"/>
              <a:gd name="connsiteX34" fmla="*/ 131619 w 1988128"/>
              <a:gd name="connsiteY34" fmla="*/ 186133 h 1974866"/>
              <a:gd name="connsiteX35" fmla="*/ 148937 w 1988128"/>
              <a:gd name="connsiteY35" fmla="*/ 172278 h 1974866"/>
              <a:gd name="connsiteX36" fmla="*/ 155864 w 1988128"/>
              <a:gd name="connsiteY36" fmla="*/ 161887 h 1974866"/>
              <a:gd name="connsiteX37" fmla="*/ 166255 w 1988128"/>
              <a:gd name="connsiteY37" fmla="*/ 154960 h 1974866"/>
              <a:gd name="connsiteX38" fmla="*/ 180109 w 1988128"/>
              <a:gd name="connsiteY38" fmla="*/ 134178 h 1974866"/>
              <a:gd name="connsiteX39" fmla="*/ 200891 w 1988128"/>
              <a:gd name="connsiteY39" fmla="*/ 109933 h 1974866"/>
              <a:gd name="connsiteX40" fmla="*/ 214746 w 1988128"/>
              <a:gd name="connsiteY40" fmla="*/ 92614 h 1974866"/>
              <a:gd name="connsiteX41" fmla="*/ 225137 w 1988128"/>
              <a:gd name="connsiteY41" fmla="*/ 75296 h 1974866"/>
              <a:gd name="connsiteX42" fmla="*/ 228600 w 1988128"/>
              <a:gd name="connsiteY42" fmla="*/ 64905 h 1974866"/>
              <a:gd name="connsiteX43" fmla="*/ 245919 w 1988128"/>
              <a:gd name="connsiteY43" fmla="*/ 51051 h 1974866"/>
              <a:gd name="connsiteX44" fmla="*/ 263237 w 1988128"/>
              <a:gd name="connsiteY44" fmla="*/ 37196 h 1974866"/>
              <a:gd name="connsiteX45" fmla="*/ 284019 w 1988128"/>
              <a:gd name="connsiteY45" fmla="*/ 40660 h 1974866"/>
              <a:gd name="connsiteX46" fmla="*/ 294409 w 1988128"/>
              <a:gd name="connsiteY46" fmla="*/ 44123 h 1974866"/>
              <a:gd name="connsiteX47" fmla="*/ 304800 w 1988128"/>
              <a:gd name="connsiteY47" fmla="*/ 40660 h 1974866"/>
              <a:gd name="connsiteX48" fmla="*/ 329046 w 1988128"/>
              <a:gd name="connsiteY48" fmla="*/ 19878 h 1974866"/>
              <a:gd name="connsiteX49" fmla="*/ 349828 w 1988128"/>
              <a:gd name="connsiteY49" fmla="*/ 12951 h 1974866"/>
              <a:gd name="connsiteX50" fmla="*/ 429491 w 1988128"/>
              <a:gd name="connsiteY50" fmla="*/ 9487 h 1974866"/>
              <a:gd name="connsiteX51" fmla="*/ 484909 w 1988128"/>
              <a:gd name="connsiteY51" fmla="*/ 16414 h 1974866"/>
              <a:gd name="connsiteX52" fmla="*/ 505691 w 1988128"/>
              <a:gd name="connsiteY52" fmla="*/ 23342 h 1974866"/>
              <a:gd name="connsiteX53" fmla="*/ 516082 w 1988128"/>
              <a:gd name="connsiteY53" fmla="*/ 26805 h 1974866"/>
              <a:gd name="connsiteX54" fmla="*/ 540328 w 1988128"/>
              <a:gd name="connsiteY54" fmla="*/ 44123 h 1974866"/>
              <a:gd name="connsiteX55" fmla="*/ 547255 w 1988128"/>
              <a:gd name="connsiteY55" fmla="*/ 51051 h 1974866"/>
              <a:gd name="connsiteX56" fmla="*/ 574964 w 1988128"/>
              <a:gd name="connsiteY56" fmla="*/ 57978 h 1974866"/>
              <a:gd name="connsiteX57" fmla="*/ 599209 w 1988128"/>
              <a:gd name="connsiteY57" fmla="*/ 64905 h 1974866"/>
              <a:gd name="connsiteX58" fmla="*/ 606137 w 1988128"/>
              <a:gd name="connsiteY58" fmla="*/ 71833 h 1974866"/>
              <a:gd name="connsiteX59" fmla="*/ 616528 w 1988128"/>
              <a:gd name="connsiteY59" fmla="*/ 78760 h 1974866"/>
              <a:gd name="connsiteX60" fmla="*/ 623455 w 1988128"/>
              <a:gd name="connsiteY60" fmla="*/ 99542 h 1974866"/>
              <a:gd name="connsiteX61" fmla="*/ 626919 w 1988128"/>
              <a:gd name="connsiteY61" fmla="*/ 109933 h 1974866"/>
              <a:gd name="connsiteX62" fmla="*/ 644237 w 1988128"/>
              <a:gd name="connsiteY62" fmla="*/ 123787 h 1974866"/>
              <a:gd name="connsiteX63" fmla="*/ 665019 w 1988128"/>
              <a:gd name="connsiteY63" fmla="*/ 151496 h 1974866"/>
              <a:gd name="connsiteX64" fmla="*/ 668482 w 1988128"/>
              <a:gd name="connsiteY64" fmla="*/ 161887 h 1974866"/>
              <a:gd name="connsiteX65" fmla="*/ 661555 w 1988128"/>
              <a:gd name="connsiteY65" fmla="*/ 193060 h 1974866"/>
              <a:gd name="connsiteX66" fmla="*/ 689264 w 1988128"/>
              <a:gd name="connsiteY66" fmla="*/ 213842 h 1974866"/>
              <a:gd name="connsiteX67" fmla="*/ 703119 w 1988128"/>
              <a:gd name="connsiteY67" fmla="*/ 262333 h 1974866"/>
              <a:gd name="connsiteX68" fmla="*/ 706582 w 1988128"/>
              <a:gd name="connsiteY68" fmla="*/ 283114 h 1974866"/>
              <a:gd name="connsiteX69" fmla="*/ 703119 w 1988128"/>
              <a:gd name="connsiteY69" fmla="*/ 303896 h 1974866"/>
              <a:gd name="connsiteX70" fmla="*/ 710046 w 1988128"/>
              <a:gd name="connsiteY70" fmla="*/ 331605 h 1974866"/>
              <a:gd name="connsiteX71" fmla="*/ 713509 w 1988128"/>
              <a:gd name="connsiteY71" fmla="*/ 362778 h 1974866"/>
              <a:gd name="connsiteX72" fmla="*/ 723900 w 1988128"/>
              <a:gd name="connsiteY72" fmla="*/ 359314 h 1974866"/>
              <a:gd name="connsiteX73" fmla="*/ 758537 w 1988128"/>
              <a:gd name="connsiteY73" fmla="*/ 362778 h 1974866"/>
              <a:gd name="connsiteX74" fmla="*/ 775855 w 1988128"/>
              <a:gd name="connsiteY74" fmla="*/ 366242 h 1974866"/>
              <a:gd name="connsiteX75" fmla="*/ 796637 w 1988128"/>
              <a:gd name="connsiteY75" fmla="*/ 373169 h 1974866"/>
              <a:gd name="connsiteX76" fmla="*/ 807028 w 1988128"/>
              <a:gd name="connsiteY76" fmla="*/ 376633 h 1974866"/>
              <a:gd name="connsiteX77" fmla="*/ 820882 w 1988128"/>
              <a:gd name="connsiteY77" fmla="*/ 380096 h 1974866"/>
              <a:gd name="connsiteX78" fmla="*/ 834737 w 1988128"/>
              <a:gd name="connsiteY78" fmla="*/ 376633 h 1974866"/>
              <a:gd name="connsiteX79" fmla="*/ 845128 w 1988128"/>
              <a:gd name="connsiteY79" fmla="*/ 373169 h 1974866"/>
              <a:gd name="connsiteX80" fmla="*/ 900546 w 1988128"/>
              <a:gd name="connsiteY80" fmla="*/ 376633 h 1974866"/>
              <a:gd name="connsiteX81" fmla="*/ 962891 w 1988128"/>
              <a:gd name="connsiteY81" fmla="*/ 387023 h 1974866"/>
              <a:gd name="connsiteX82" fmla="*/ 983673 w 1988128"/>
              <a:gd name="connsiteY82" fmla="*/ 390487 h 1974866"/>
              <a:gd name="connsiteX83" fmla="*/ 994064 w 1988128"/>
              <a:gd name="connsiteY83" fmla="*/ 393951 h 1974866"/>
              <a:gd name="connsiteX84" fmla="*/ 1070264 w 1988128"/>
              <a:gd name="connsiteY84" fmla="*/ 397414 h 1974866"/>
              <a:gd name="connsiteX85" fmla="*/ 1097973 w 1988128"/>
              <a:gd name="connsiteY85" fmla="*/ 400878 h 1974866"/>
              <a:gd name="connsiteX86" fmla="*/ 1129146 w 1988128"/>
              <a:gd name="connsiteY86" fmla="*/ 407805 h 1974866"/>
              <a:gd name="connsiteX87" fmla="*/ 1149928 w 1988128"/>
              <a:gd name="connsiteY87" fmla="*/ 414733 h 1974866"/>
              <a:gd name="connsiteX88" fmla="*/ 1160319 w 1988128"/>
              <a:gd name="connsiteY88" fmla="*/ 418196 h 1974866"/>
              <a:gd name="connsiteX89" fmla="*/ 1170709 w 1988128"/>
              <a:gd name="connsiteY89" fmla="*/ 425123 h 1974866"/>
              <a:gd name="connsiteX90" fmla="*/ 1191491 w 1988128"/>
              <a:gd name="connsiteY90" fmla="*/ 432051 h 1974866"/>
              <a:gd name="connsiteX91" fmla="*/ 1212273 w 1988128"/>
              <a:gd name="connsiteY91" fmla="*/ 445905 h 1974866"/>
              <a:gd name="connsiteX92" fmla="*/ 1219200 w 1988128"/>
              <a:gd name="connsiteY92" fmla="*/ 452833 h 1974866"/>
              <a:gd name="connsiteX93" fmla="*/ 1229591 w 1988128"/>
              <a:gd name="connsiteY93" fmla="*/ 459760 h 1974866"/>
              <a:gd name="connsiteX94" fmla="*/ 1236519 w 1988128"/>
              <a:gd name="connsiteY94" fmla="*/ 466687 h 1974866"/>
              <a:gd name="connsiteX95" fmla="*/ 1257300 w 1988128"/>
              <a:gd name="connsiteY95" fmla="*/ 473614 h 1974866"/>
              <a:gd name="connsiteX96" fmla="*/ 1264228 w 1988128"/>
              <a:gd name="connsiteY96" fmla="*/ 480542 h 1974866"/>
              <a:gd name="connsiteX97" fmla="*/ 1288473 w 1988128"/>
              <a:gd name="connsiteY97" fmla="*/ 487469 h 1974866"/>
              <a:gd name="connsiteX98" fmla="*/ 1309255 w 1988128"/>
              <a:gd name="connsiteY98" fmla="*/ 494396 h 1974866"/>
              <a:gd name="connsiteX99" fmla="*/ 1319646 w 1988128"/>
              <a:gd name="connsiteY99" fmla="*/ 497860 h 1974866"/>
              <a:gd name="connsiteX100" fmla="*/ 1330037 w 1988128"/>
              <a:gd name="connsiteY100" fmla="*/ 501323 h 1974866"/>
              <a:gd name="connsiteX101" fmla="*/ 1350819 w 1988128"/>
              <a:gd name="connsiteY101" fmla="*/ 515178 h 1974866"/>
              <a:gd name="connsiteX102" fmla="*/ 1361209 w 1988128"/>
              <a:gd name="connsiteY102" fmla="*/ 522105 h 1974866"/>
              <a:gd name="connsiteX103" fmla="*/ 1388919 w 1988128"/>
              <a:gd name="connsiteY103" fmla="*/ 542887 h 1974866"/>
              <a:gd name="connsiteX104" fmla="*/ 1399309 w 1988128"/>
              <a:gd name="connsiteY104" fmla="*/ 546351 h 1974866"/>
              <a:gd name="connsiteX105" fmla="*/ 1406237 w 1988128"/>
              <a:gd name="connsiteY105" fmla="*/ 553278 h 1974866"/>
              <a:gd name="connsiteX106" fmla="*/ 1416628 w 1988128"/>
              <a:gd name="connsiteY106" fmla="*/ 556742 h 1974866"/>
              <a:gd name="connsiteX107" fmla="*/ 1423555 w 1988128"/>
              <a:gd name="connsiteY107" fmla="*/ 567133 h 1974866"/>
              <a:gd name="connsiteX108" fmla="*/ 1433946 w 1988128"/>
              <a:gd name="connsiteY108" fmla="*/ 574060 h 1974866"/>
              <a:gd name="connsiteX109" fmla="*/ 1458191 w 1988128"/>
              <a:gd name="connsiteY109" fmla="*/ 598305 h 1974866"/>
              <a:gd name="connsiteX110" fmla="*/ 1475509 w 1988128"/>
              <a:gd name="connsiteY110" fmla="*/ 608696 h 1974866"/>
              <a:gd name="connsiteX111" fmla="*/ 1489364 w 1988128"/>
              <a:gd name="connsiteY111" fmla="*/ 622551 h 1974866"/>
              <a:gd name="connsiteX112" fmla="*/ 1503219 w 1988128"/>
              <a:gd name="connsiteY112" fmla="*/ 643333 h 1974866"/>
              <a:gd name="connsiteX113" fmla="*/ 1506682 w 1988128"/>
              <a:gd name="connsiteY113" fmla="*/ 653723 h 1974866"/>
              <a:gd name="connsiteX114" fmla="*/ 1520537 w 1988128"/>
              <a:gd name="connsiteY114" fmla="*/ 667578 h 1974866"/>
              <a:gd name="connsiteX115" fmla="*/ 1530928 w 1988128"/>
              <a:gd name="connsiteY115" fmla="*/ 677969 h 1974866"/>
              <a:gd name="connsiteX116" fmla="*/ 1558637 w 1988128"/>
              <a:gd name="connsiteY116" fmla="*/ 702214 h 1974866"/>
              <a:gd name="connsiteX117" fmla="*/ 1565564 w 1988128"/>
              <a:gd name="connsiteY117" fmla="*/ 709142 h 1974866"/>
              <a:gd name="connsiteX118" fmla="*/ 1572491 w 1988128"/>
              <a:gd name="connsiteY118" fmla="*/ 719533 h 1974866"/>
              <a:gd name="connsiteX119" fmla="*/ 1575955 w 1988128"/>
              <a:gd name="connsiteY119" fmla="*/ 729923 h 1974866"/>
              <a:gd name="connsiteX120" fmla="*/ 1593273 w 1988128"/>
              <a:gd name="connsiteY120" fmla="*/ 743778 h 1974866"/>
              <a:gd name="connsiteX121" fmla="*/ 1600200 w 1988128"/>
              <a:gd name="connsiteY121" fmla="*/ 754169 h 1974866"/>
              <a:gd name="connsiteX122" fmla="*/ 1607128 w 1988128"/>
              <a:gd name="connsiteY122" fmla="*/ 761096 h 1974866"/>
              <a:gd name="connsiteX123" fmla="*/ 1620982 w 1988128"/>
              <a:gd name="connsiteY123" fmla="*/ 781878 h 1974866"/>
              <a:gd name="connsiteX124" fmla="*/ 1627909 w 1988128"/>
              <a:gd name="connsiteY124" fmla="*/ 792269 h 1974866"/>
              <a:gd name="connsiteX125" fmla="*/ 1631373 w 1988128"/>
              <a:gd name="connsiteY125" fmla="*/ 802660 h 1974866"/>
              <a:gd name="connsiteX126" fmla="*/ 1645228 w 1988128"/>
              <a:gd name="connsiteY126" fmla="*/ 823442 h 1974866"/>
              <a:gd name="connsiteX127" fmla="*/ 1655619 w 1988128"/>
              <a:gd name="connsiteY127" fmla="*/ 844223 h 1974866"/>
              <a:gd name="connsiteX128" fmla="*/ 1666009 w 1988128"/>
              <a:gd name="connsiteY128" fmla="*/ 861542 h 1974866"/>
              <a:gd name="connsiteX129" fmla="*/ 1676400 w 1988128"/>
              <a:gd name="connsiteY129" fmla="*/ 892714 h 1974866"/>
              <a:gd name="connsiteX130" fmla="*/ 1679864 w 1988128"/>
              <a:gd name="connsiteY130" fmla="*/ 903105 h 1974866"/>
              <a:gd name="connsiteX131" fmla="*/ 1693719 w 1988128"/>
              <a:gd name="connsiteY131" fmla="*/ 920423 h 1974866"/>
              <a:gd name="connsiteX132" fmla="*/ 1711037 w 1988128"/>
              <a:gd name="connsiteY132" fmla="*/ 944669 h 1974866"/>
              <a:gd name="connsiteX133" fmla="*/ 1731819 w 1988128"/>
              <a:gd name="connsiteY133" fmla="*/ 972378 h 1974866"/>
              <a:gd name="connsiteX134" fmla="*/ 1742209 w 1988128"/>
              <a:gd name="connsiteY134" fmla="*/ 993160 h 1974866"/>
              <a:gd name="connsiteX135" fmla="*/ 1745673 w 1988128"/>
              <a:gd name="connsiteY135" fmla="*/ 1003551 h 1974866"/>
              <a:gd name="connsiteX136" fmla="*/ 1759528 w 1988128"/>
              <a:gd name="connsiteY136" fmla="*/ 1024333 h 1974866"/>
              <a:gd name="connsiteX137" fmla="*/ 1766455 w 1988128"/>
              <a:gd name="connsiteY137" fmla="*/ 1045114 h 1974866"/>
              <a:gd name="connsiteX138" fmla="*/ 1769919 w 1988128"/>
              <a:gd name="connsiteY138" fmla="*/ 1055505 h 1974866"/>
              <a:gd name="connsiteX139" fmla="*/ 1780309 w 1988128"/>
              <a:gd name="connsiteY139" fmla="*/ 1090142 h 1974866"/>
              <a:gd name="connsiteX140" fmla="*/ 1787237 w 1988128"/>
              <a:gd name="connsiteY140" fmla="*/ 1110923 h 1974866"/>
              <a:gd name="connsiteX141" fmla="*/ 1794164 w 1988128"/>
              <a:gd name="connsiteY141" fmla="*/ 1117851 h 1974866"/>
              <a:gd name="connsiteX142" fmla="*/ 1797628 w 1988128"/>
              <a:gd name="connsiteY142" fmla="*/ 1128242 h 1974866"/>
              <a:gd name="connsiteX143" fmla="*/ 1804555 w 1988128"/>
              <a:gd name="connsiteY143" fmla="*/ 1138633 h 1974866"/>
              <a:gd name="connsiteX144" fmla="*/ 1811482 w 1988128"/>
              <a:gd name="connsiteY144" fmla="*/ 1159414 h 1974866"/>
              <a:gd name="connsiteX145" fmla="*/ 1814946 w 1988128"/>
              <a:gd name="connsiteY145" fmla="*/ 1169805 h 1974866"/>
              <a:gd name="connsiteX146" fmla="*/ 1818409 w 1988128"/>
              <a:gd name="connsiteY146" fmla="*/ 1190587 h 1974866"/>
              <a:gd name="connsiteX147" fmla="*/ 1825337 w 1988128"/>
              <a:gd name="connsiteY147" fmla="*/ 1211369 h 1974866"/>
              <a:gd name="connsiteX148" fmla="*/ 1842655 w 1988128"/>
              <a:gd name="connsiteY148" fmla="*/ 1263323 h 1974866"/>
              <a:gd name="connsiteX149" fmla="*/ 1849582 w 1988128"/>
              <a:gd name="connsiteY149" fmla="*/ 1284105 h 1974866"/>
              <a:gd name="connsiteX150" fmla="*/ 1853046 w 1988128"/>
              <a:gd name="connsiteY150" fmla="*/ 1294496 h 1974866"/>
              <a:gd name="connsiteX151" fmla="*/ 1859973 w 1988128"/>
              <a:gd name="connsiteY151" fmla="*/ 1304887 h 1974866"/>
              <a:gd name="connsiteX152" fmla="*/ 1866900 w 1988128"/>
              <a:gd name="connsiteY152" fmla="*/ 1325669 h 1974866"/>
              <a:gd name="connsiteX153" fmla="*/ 1870364 w 1988128"/>
              <a:gd name="connsiteY153" fmla="*/ 1336060 h 1974866"/>
              <a:gd name="connsiteX154" fmla="*/ 1880755 w 1988128"/>
              <a:gd name="connsiteY154" fmla="*/ 1370696 h 1974866"/>
              <a:gd name="connsiteX155" fmla="*/ 1887682 w 1988128"/>
              <a:gd name="connsiteY155" fmla="*/ 1391478 h 1974866"/>
              <a:gd name="connsiteX156" fmla="*/ 1894609 w 1988128"/>
              <a:gd name="connsiteY156" fmla="*/ 1419187 h 1974866"/>
              <a:gd name="connsiteX157" fmla="*/ 1898073 w 1988128"/>
              <a:gd name="connsiteY157" fmla="*/ 1495387 h 1974866"/>
              <a:gd name="connsiteX158" fmla="*/ 1901537 w 1988128"/>
              <a:gd name="connsiteY158" fmla="*/ 1505778 h 1974866"/>
              <a:gd name="connsiteX159" fmla="*/ 1908464 w 1988128"/>
              <a:gd name="connsiteY159" fmla="*/ 1533487 h 1974866"/>
              <a:gd name="connsiteX160" fmla="*/ 1911928 w 1988128"/>
              <a:gd name="connsiteY160" fmla="*/ 1543878 h 1974866"/>
              <a:gd name="connsiteX161" fmla="*/ 1918855 w 1988128"/>
              <a:gd name="connsiteY161" fmla="*/ 1571587 h 1974866"/>
              <a:gd name="connsiteX162" fmla="*/ 1922319 w 1988128"/>
              <a:gd name="connsiteY162" fmla="*/ 1581978 h 1974866"/>
              <a:gd name="connsiteX163" fmla="*/ 1925782 w 1988128"/>
              <a:gd name="connsiteY163" fmla="*/ 1595833 h 1974866"/>
              <a:gd name="connsiteX164" fmla="*/ 1932709 w 1988128"/>
              <a:gd name="connsiteY164" fmla="*/ 1616614 h 1974866"/>
              <a:gd name="connsiteX165" fmla="*/ 1936173 w 1988128"/>
              <a:gd name="connsiteY165" fmla="*/ 1627005 h 1974866"/>
              <a:gd name="connsiteX166" fmla="*/ 1950028 w 1988128"/>
              <a:gd name="connsiteY166" fmla="*/ 1682423 h 1974866"/>
              <a:gd name="connsiteX167" fmla="*/ 1950028 w 1988128"/>
              <a:gd name="connsiteY167" fmla="*/ 1682423 h 1974866"/>
              <a:gd name="connsiteX168" fmla="*/ 1953491 w 1988128"/>
              <a:gd name="connsiteY168" fmla="*/ 1696278 h 1974866"/>
              <a:gd name="connsiteX169" fmla="*/ 1956955 w 1988128"/>
              <a:gd name="connsiteY169" fmla="*/ 1713596 h 1974866"/>
              <a:gd name="connsiteX170" fmla="*/ 1960419 w 1988128"/>
              <a:gd name="connsiteY170" fmla="*/ 1723987 h 1974866"/>
              <a:gd name="connsiteX171" fmla="*/ 1970809 w 1988128"/>
              <a:gd name="connsiteY171" fmla="*/ 1786333 h 1974866"/>
              <a:gd name="connsiteX172" fmla="*/ 1977737 w 1988128"/>
              <a:gd name="connsiteY172" fmla="*/ 1820969 h 1974866"/>
              <a:gd name="connsiteX173" fmla="*/ 1981200 w 1988128"/>
              <a:gd name="connsiteY173" fmla="*/ 1831360 h 1974866"/>
              <a:gd name="connsiteX174" fmla="*/ 1988128 w 1988128"/>
              <a:gd name="connsiteY174" fmla="*/ 1859069 h 1974866"/>
              <a:gd name="connsiteX175" fmla="*/ 1984664 w 1988128"/>
              <a:gd name="connsiteY175" fmla="*/ 1973369 h 1974866"/>
              <a:gd name="connsiteX176" fmla="*/ 1977737 w 1988128"/>
              <a:gd name="connsiteY176" fmla="*/ 1952587 h 1974866"/>
              <a:gd name="connsiteX177" fmla="*/ 1974273 w 1988128"/>
              <a:gd name="connsiteY177" fmla="*/ 1942196 h 1974866"/>
              <a:gd name="connsiteX178" fmla="*/ 1960419 w 1988128"/>
              <a:gd name="connsiteY178" fmla="*/ 1921414 h 1974866"/>
              <a:gd name="connsiteX179" fmla="*/ 1953491 w 1988128"/>
              <a:gd name="connsiteY179" fmla="*/ 1893705 h 1974866"/>
              <a:gd name="connsiteX180" fmla="*/ 1950028 w 1988128"/>
              <a:gd name="connsiteY180" fmla="*/ 1869460 h 1974866"/>
              <a:gd name="connsiteX181" fmla="*/ 1943100 w 1988128"/>
              <a:gd name="connsiteY181" fmla="*/ 1848678 h 1974866"/>
              <a:gd name="connsiteX182" fmla="*/ 1936173 w 1988128"/>
              <a:gd name="connsiteY182" fmla="*/ 1827896 h 1974866"/>
              <a:gd name="connsiteX183" fmla="*/ 1929246 w 1988128"/>
              <a:gd name="connsiteY183" fmla="*/ 1817505 h 1974866"/>
              <a:gd name="connsiteX184" fmla="*/ 1918855 w 1988128"/>
              <a:gd name="connsiteY184" fmla="*/ 1782869 h 1974866"/>
              <a:gd name="connsiteX185" fmla="*/ 1915391 w 1988128"/>
              <a:gd name="connsiteY185" fmla="*/ 1772478 h 1974866"/>
              <a:gd name="connsiteX186" fmla="*/ 1911928 w 1988128"/>
              <a:gd name="connsiteY186" fmla="*/ 1762087 h 1974866"/>
              <a:gd name="connsiteX187" fmla="*/ 1905000 w 1988128"/>
              <a:gd name="connsiteY187" fmla="*/ 1755160 h 1974866"/>
              <a:gd name="connsiteX188" fmla="*/ 1894609 w 1988128"/>
              <a:gd name="connsiteY188" fmla="*/ 1734378 h 1974866"/>
              <a:gd name="connsiteX189" fmla="*/ 1891146 w 1988128"/>
              <a:gd name="connsiteY189" fmla="*/ 1723987 h 1974866"/>
              <a:gd name="connsiteX190" fmla="*/ 1884219 w 1988128"/>
              <a:gd name="connsiteY190" fmla="*/ 1713596 h 1974866"/>
              <a:gd name="connsiteX191" fmla="*/ 1880755 w 1988128"/>
              <a:gd name="connsiteY191" fmla="*/ 1703205 h 1974866"/>
              <a:gd name="connsiteX192" fmla="*/ 1873828 w 1988128"/>
              <a:gd name="connsiteY192" fmla="*/ 1692814 h 1974866"/>
              <a:gd name="connsiteX193" fmla="*/ 1866900 w 1988128"/>
              <a:gd name="connsiteY193" fmla="*/ 1672033 h 1974866"/>
              <a:gd name="connsiteX194" fmla="*/ 1863437 w 1988128"/>
              <a:gd name="connsiteY194" fmla="*/ 1661642 h 1974866"/>
              <a:gd name="connsiteX195" fmla="*/ 1859973 w 1988128"/>
              <a:gd name="connsiteY195" fmla="*/ 1651251 h 1974866"/>
              <a:gd name="connsiteX196" fmla="*/ 1853046 w 1988128"/>
              <a:gd name="connsiteY196" fmla="*/ 1606223 h 1974866"/>
              <a:gd name="connsiteX197" fmla="*/ 1846119 w 1988128"/>
              <a:gd name="connsiteY197" fmla="*/ 1564660 h 1974866"/>
              <a:gd name="connsiteX198" fmla="*/ 1842655 w 1988128"/>
              <a:gd name="connsiteY198" fmla="*/ 1554269 h 1974866"/>
              <a:gd name="connsiteX199" fmla="*/ 1835728 w 1988128"/>
              <a:gd name="connsiteY199" fmla="*/ 1523096 h 1974866"/>
              <a:gd name="connsiteX200" fmla="*/ 1828800 w 1988128"/>
              <a:gd name="connsiteY200" fmla="*/ 1512705 h 1974866"/>
              <a:gd name="connsiteX201" fmla="*/ 1818409 w 1988128"/>
              <a:gd name="connsiteY201" fmla="*/ 1481533 h 1974866"/>
              <a:gd name="connsiteX202" fmla="*/ 1814946 w 1988128"/>
              <a:gd name="connsiteY202" fmla="*/ 1471142 h 1974866"/>
              <a:gd name="connsiteX203" fmla="*/ 1811482 w 1988128"/>
              <a:gd name="connsiteY203" fmla="*/ 1460751 h 1974866"/>
              <a:gd name="connsiteX204" fmla="*/ 1804555 w 1988128"/>
              <a:gd name="connsiteY204" fmla="*/ 1433042 h 1974866"/>
              <a:gd name="connsiteX205" fmla="*/ 1801091 w 1988128"/>
              <a:gd name="connsiteY205" fmla="*/ 1419187 h 1974866"/>
              <a:gd name="connsiteX206" fmla="*/ 1794164 w 1988128"/>
              <a:gd name="connsiteY206" fmla="*/ 1398405 h 1974866"/>
              <a:gd name="connsiteX207" fmla="*/ 1783773 w 1988128"/>
              <a:gd name="connsiteY207" fmla="*/ 1367233 h 1974866"/>
              <a:gd name="connsiteX208" fmla="*/ 1776846 w 1988128"/>
              <a:gd name="connsiteY208" fmla="*/ 1346451 h 1974866"/>
              <a:gd name="connsiteX209" fmla="*/ 1769919 w 1988128"/>
              <a:gd name="connsiteY209" fmla="*/ 1315278 h 1974866"/>
              <a:gd name="connsiteX210" fmla="*/ 1759528 w 1988128"/>
              <a:gd name="connsiteY210" fmla="*/ 1284105 h 1974866"/>
              <a:gd name="connsiteX211" fmla="*/ 1756064 w 1988128"/>
              <a:gd name="connsiteY211" fmla="*/ 1273714 h 1974866"/>
              <a:gd name="connsiteX212" fmla="*/ 1752600 w 1988128"/>
              <a:gd name="connsiteY212" fmla="*/ 1263323 h 1974866"/>
              <a:gd name="connsiteX213" fmla="*/ 1745673 w 1988128"/>
              <a:gd name="connsiteY213" fmla="*/ 1252933 h 1974866"/>
              <a:gd name="connsiteX214" fmla="*/ 1731819 w 1988128"/>
              <a:gd name="connsiteY214" fmla="*/ 1221760 h 1974866"/>
              <a:gd name="connsiteX215" fmla="*/ 1721428 w 1988128"/>
              <a:gd name="connsiteY215" fmla="*/ 1187123 h 1974866"/>
              <a:gd name="connsiteX216" fmla="*/ 1717964 w 1988128"/>
              <a:gd name="connsiteY216" fmla="*/ 1176733 h 1974866"/>
              <a:gd name="connsiteX217" fmla="*/ 1711037 w 1988128"/>
              <a:gd name="connsiteY217" fmla="*/ 1166342 h 1974866"/>
              <a:gd name="connsiteX218" fmla="*/ 1697182 w 1988128"/>
              <a:gd name="connsiteY218" fmla="*/ 1135169 h 1974866"/>
              <a:gd name="connsiteX219" fmla="*/ 1690255 w 1988128"/>
              <a:gd name="connsiteY219" fmla="*/ 1110923 h 1974866"/>
              <a:gd name="connsiteX220" fmla="*/ 1683328 w 1988128"/>
              <a:gd name="connsiteY220" fmla="*/ 1090142 h 1974866"/>
              <a:gd name="connsiteX221" fmla="*/ 1679864 w 1988128"/>
              <a:gd name="connsiteY221" fmla="*/ 1079751 h 1974866"/>
              <a:gd name="connsiteX222" fmla="*/ 1672937 w 1988128"/>
              <a:gd name="connsiteY222" fmla="*/ 1072823 h 1974866"/>
              <a:gd name="connsiteX223" fmla="*/ 1662546 w 1988128"/>
              <a:gd name="connsiteY223" fmla="*/ 1055505 h 1974866"/>
              <a:gd name="connsiteX224" fmla="*/ 1648691 w 1988128"/>
              <a:gd name="connsiteY224" fmla="*/ 1038187 h 1974866"/>
              <a:gd name="connsiteX225" fmla="*/ 1634837 w 1988128"/>
              <a:gd name="connsiteY225" fmla="*/ 1017405 h 1974866"/>
              <a:gd name="connsiteX226" fmla="*/ 1631373 w 1988128"/>
              <a:gd name="connsiteY226" fmla="*/ 1007014 h 1974866"/>
              <a:gd name="connsiteX227" fmla="*/ 1617519 w 1988128"/>
              <a:gd name="connsiteY227" fmla="*/ 986233 h 1974866"/>
              <a:gd name="connsiteX228" fmla="*/ 1610591 w 1988128"/>
              <a:gd name="connsiteY228" fmla="*/ 975842 h 1974866"/>
              <a:gd name="connsiteX229" fmla="*/ 1607128 w 1988128"/>
              <a:gd name="connsiteY229" fmla="*/ 965451 h 1974866"/>
              <a:gd name="connsiteX230" fmla="*/ 1593273 w 1988128"/>
              <a:gd name="connsiteY230" fmla="*/ 944669 h 1974866"/>
              <a:gd name="connsiteX231" fmla="*/ 1582882 w 1988128"/>
              <a:gd name="connsiteY231" fmla="*/ 913496 h 1974866"/>
              <a:gd name="connsiteX232" fmla="*/ 1579419 w 1988128"/>
              <a:gd name="connsiteY232" fmla="*/ 903105 h 1974866"/>
              <a:gd name="connsiteX233" fmla="*/ 1572491 w 1988128"/>
              <a:gd name="connsiteY233" fmla="*/ 896178 h 1974866"/>
              <a:gd name="connsiteX234" fmla="*/ 1562100 w 1988128"/>
              <a:gd name="connsiteY234" fmla="*/ 878860 h 1974866"/>
              <a:gd name="connsiteX235" fmla="*/ 1551709 w 1988128"/>
              <a:gd name="connsiteY235" fmla="*/ 861542 h 1974866"/>
              <a:gd name="connsiteX236" fmla="*/ 1541319 w 1988128"/>
              <a:gd name="connsiteY236" fmla="*/ 844223 h 1974866"/>
              <a:gd name="connsiteX237" fmla="*/ 1537855 w 1988128"/>
              <a:gd name="connsiteY237" fmla="*/ 833833 h 1974866"/>
              <a:gd name="connsiteX238" fmla="*/ 1524000 w 1988128"/>
              <a:gd name="connsiteY238" fmla="*/ 819978 h 1974866"/>
              <a:gd name="connsiteX239" fmla="*/ 1513609 w 1988128"/>
              <a:gd name="connsiteY239" fmla="*/ 802660 h 1974866"/>
              <a:gd name="connsiteX240" fmla="*/ 1499755 w 1988128"/>
              <a:gd name="connsiteY240" fmla="*/ 781878 h 1974866"/>
              <a:gd name="connsiteX241" fmla="*/ 1496291 w 1988128"/>
              <a:gd name="connsiteY241" fmla="*/ 771487 h 1974866"/>
              <a:gd name="connsiteX242" fmla="*/ 1485900 w 1988128"/>
              <a:gd name="connsiteY242" fmla="*/ 764560 h 1974866"/>
              <a:gd name="connsiteX243" fmla="*/ 1475509 w 1988128"/>
              <a:gd name="connsiteY243" fmla="*/ 754169 h 1974866"/>
              <a:gd name="connsiteX244" fmla="*/ 1465119 w 1988128"/>
              <a:gd name="connsiteY244" fmla="*/ 747242 h 1974866"/>
              <a:gd name="connsiteX245" fmla="*/ 1451264 w 1988128"/>
              <a:gd name="connsiteY245" fmla="*/ 729923 h 1974866"/>
              <a:gd name="connsiteX246" fmla="*/ 1440873 w 1988128"/>
              <a:gd name="connsiteY246" fmla="*/ 722996 h 1974866"/>
              <a:gd name="connsiteX247" fmla="*/ 1423555 w 1988128"/>
              <a:gd name="connsiteY247" fmla="*/ 691823 h 1974866"/>
              <a:gd name="connsiteX248" fmla="*/ 1416628 w 1988128"/>
              <a:gd name="connsiteY248" fmla="*/ 681433 h 1974866"/>
              <a:gd name="connsiteX249" fmla="*/ 1409700 w 1988128"/>
              <a:gd name="connsiteY249" fmla="*/ 674505 h 1974866"/>
              <a:gd name="connsiteX250" fmla="*/ 1402773 w 1988128"/>
              <a:gd name="connsiteY250" fmla="*/ 664114 h 1974866"/>
              <a:gd name="connsiteX251" fmla="*/ 1392382 w 1988128"/>
              <a:gd name="connsiteY251" fmla="*/ 660651 h 1974866"/>
              <a:gd name="connsiteX252" fmla="*/ 1385455 w 1988128"/>
              <a:gd name="connsiteY252" fmla="*/ 653723 h 1974866"/>
              <a:gd name="connsiteX253" fmla="*/ 1350819 w 1988128"/>
              <a:gd name="connsiteY253" fmla="*/ 643333 h 1974866"/>
              <a:gd name="connsiteX254" fmla="*/ 1340428 w 1988128"/>
              <a:gd name="connsiteY254" fmla="*/ 639869 h 1974866"/>
              <a:gd name="connsiteX255" fmla="*/ 1326573 w 1988128"/>
              <a:gd name="connsiteY255" fmla="*/ 626014 h 1974866"/>
              <a:gd name="connsiteX256" fmla="*/ 1316182 w 1988128"/>
              <a:gd name="connsiteY256" fmla="*/ 619087 h 1974866"/>
              <a:gd name="connsiteX257" fmla="*/ 1295400 w 1988128"/>
              <a:gd name="connsiteY257" fmla="*/ 605233 h 1974866"/>
              <a:gd name="connsiteX258" fmla="*/ 1285009 w 1988128"/>
              <a:gd name="connsiteY258" fmla="*/ 598305 h 1974866"/>
              <a:gd name="connsiteX259" fmla="*/ 1274619 w 1988128"/>
              <a:gd name="connsiteY259" fmla="*/ 587914 h 1974866"/>
              <a:gd name="connsiteX260" fmla="*/ 1264228 w 1988128"/>
              <a:gd name="connsiteY260" fmla="*/ 584451 h 1974866"/>
              <a:gd name="connsiteX261" fmla="*/ 1257300 w 1988128"/>
              <a:gd name="connsiteY261" fmla="*/ 577523 h 1974866"/>
              <a:gd name="connsiteX262" fmla="*/ 1219200 w 1988128"/>
              <a:gd name="connsiteY262" fmla="*/ 567133 h 1974866"/>
              <a:gd name="connsiteX263" fmla="*/ 1198419 w 1988128"/>
              <a:gd name="connsiteY263" fmla="*/ 556742 h 1974866"/>
              <a:gd name="connsiteX264" fmla="*/ 1167246 w 1988128"/>
              <a:gd name="connsiteY264" fmla="*/ 546351 h 1974866"/>
              <a:gd name="connsiteX265" fmla="*/ 1156855 w 1988128"/>
              <a:gd name="connsiteY265" fmla="*/ 542887 h 1974866"/>
              <a:gd name="connsiteX266" fmla="*/ 1118755 w 1988128"/>
              <a:gd name="connsiteY266" fmla="*/ 525569 h 1974866"/>
              <a:gd name="connsiteX267" fmla="*/ 1097973 w 1988128"/>
              <a:gd name="connsiteY267" fmla="*/ 518642 h 1974866"/>
              <a:gd name="connsiteX268" fmla="*/ 1077191 w 1988128"/>
              <a:gd name="connsiteY268" fmla="*/ 504787 h 1974866"/>
              <a:gd name="connsiteX269" fmla="*/ 1042555 w 1988128"/>
              <a:gd name="connsiteY269" fmla="*/ 494396 h 1974866"/>
              <a:gd name="connsiteX270" fmla="*/ 990600 w 1988128"/>
              <a:gd name="connsiteY270" fmla="*/ 490933 h 1974866"/>
              <a:gd name="connsiteX271" fmla="*/ 969819 w 1988128"/>
              <a:gd name="connsiteY271" fmla="*/ 484005 h 1974866"/>
              <a:gd name="connsiteX272" fmla="*/ 962891 w 1988128"/>
              <a:gd name="connsiteY272" fmla="*/ 477078 h 1974866"/>
              <a:gd name="connsiteX273" fmla="*/ 949037 w 1988128"/>
              <a:gd name="connsiteY273" fmla="*/ 473614 h 1974866"/>
              <a:gd name="connsiteX274" fmla="*/ 928255 w 1988128"/>
              <a:gd name="connsiteY274" fmla="*/ 466687 h 1974866"/>
              <a:gd name="connsiteX275" fmla="*/ 917864 w 1988128"/>
              <a:gd name="connsiteY275" fmla="*/ 463223 h 1974866"/>
              <a:gd name="connsiteX276" fmla="*/ 897082 w 1988128"/>
              <a:gd name="connsiteY276" fmla="*/ 459760 h 1974866"/>
              <a:gd name="connsiteX277" fmla="*/ 865909 w 1988128"/>
              <a:gd name="connsiteY277" fmla="*/ 452833 h 1974866"/>
              <a:gd name="connsiteX278" fmla="*/ 838200 w 1988128"/>
              <a:gd name="connsiteY278" fmla="*/ 449369 h 1974866"/>
              <a:gd name="connsiteX279" fmla="*/ 824346 w 1988128"/>
              <a:gd name="connsiteY279" fmla="*/ 445905 h 1974866"/>
              <a:gd name="connsiteX280" fmla="*/ 803564 w 1988128"/>
              <a:gd name="connsiteY280" fmla="*/ 442442 h 1974866"/>
              <a:gd name="connsiteX281" fmla="*/ 782782 w 1988128"/>
              <a:gd name="connsiteY281" fmla="*/ 435514 h 1974866"/>
              <a:gd name="connsiteX282" fmla="*/ 723900 w 1988128"/>
              <a:gd name="connsiteY282" fmla="*/ 442442 h 1974866"/>
              <a:gd name="connsiteX283" fmla="*/ 699655 w 1988128"/>
              <a:gd name="connsiteY283" fmla="*/ 449369 h 1974866"/>
              <a:gd name="connsiteX284" fmla="*/ 689264 w 1988128"/>
              <a:gd name="connsiteY284" fmla="*/ 456296 h 1974866"/>
              <a:gd name="connsiteX285" fmla="*/ 678873 w 1988128"/>
              <a:gd name="connsiteY285" fmla="*/ 459760 h 1974866"/>
              <a:gd name="connsiteX286" fmla="*/ 658091 w 1988128"/>
              <a:gd name="connsiteY286" fmla="*/ 473614 h 1974866"/>
              <a:gd name="connsiteX287" fmla="*/ 637309 w 1988128"/>
              <a:gd name="connsiteY287" fmla="*/ 487469 h 1974866"/>
              <a:gd name="connsiteX288" fmla="*/ 626919 w 1988128"/>
              <a:gd name="connsiteY288" fmla="*/ 494396 h 1974866"/>
              <a:gd name="connsiteX289" fmla="*/ 606137 w 1988128"/>
              <a:gd name="connsiteY289" fmla="*/ 501323 h 1974866"/>
              <a:gd name="connsiteX290" fmla="*/ 585355 w 1988128"/>
              <a:gd name="connsiteY290" fmla="*/ 515178 h 1974866"/>
              <a:gd name="connsiteX291" fmla="*/ 574964 w 1988128"/>
              <a:gd name="connsiteY291" fmla="*/ 522105 h 1974866"/>
              <a:gd name="connsiteX292" fmla="*/ 568037 w 1988128"/>
              <a:gd name="connsiteY292" fmla="*/ 605233 h 1974866"/>
              <a:gd name="connsiteX293" fmla="*/ 547255 w 1988128"/>
              <a:gd name="connsiteY293" fmla="*/ 632942 h 1974866"/>
              <a:gd name="connsiteX294" fmla="*/ 540328 w 1988128"/>
              <a:gd name="connsiteY294" fmla="*/ 643333 h 1974866"/>
              <a:gd name="connsiteX295" fmla="*/ 533400 w 1988128"/>
              <a:gd name="connsiteY295" fmla="*/ 664114 h 1974866"/>
              <a:gd name="connsiteX296" fmla="*/ 529937 w 1988128"/>
              <a:gd name="connsiteY296" fmla="*/ 677969 h 1974866"/>
              <a:gd name="connsiteX297" fmla="*/ 502228 w 1988128"/>
              <a:gd name="connsiteY297" fmla="*/ 691823 h 1974866"/>
              <a:gd name="connsiteX298" fmla="*/ 491837 w 1988128"/>
              <a:gd name="connsiteY298" fmla="*/ 695287 h 1974866"/>
              <a:gd name="connsiteX299" fmla="*/ 481446 w 1988128"/>
              <a:gd name="connsiteY299" fmla="*/ 698751 h 1974866"/>
              <a:gd name="connsiteX300" fmla="*/ 471055 w 1988128"/>
              <a:gd name="connsiteY300" fmla="*/ 702214 h 1974866"/>
              <a:gd name="connsiteX301" fmla="*/ 426028 w 1988128"/>
              <a:gd name="connsiteY301" fmla="*/ 698751 h 1974866"/>
              <a:gd name="connsiteX302" fmla="*/ 405246 w 1988128"/>
              <a:gd name="connsiteY302" fmla="*/ 691823 h 1974866"/>
              <a:gd name="connsiteX303" fmla="*/ 394855 w 1988128"/>
              <a:gd name="connsiteY303" fmla="*/ 688360 h 1974866"/>
              <a:gd name="connsiteX304" fmla="*/ 384464 w 1988128"/>
              <a:gd name="connsiteY304" fmla="*/ 677969 h 1974866"/>
              <a:gd name="connsiteX305" fmla="*/ 374073 w 1988128"/>
              <a:gd name="connsiteY305" fmla="*/ 674505 h 1974866"/>
              <a:gd name="connsiteX306" fmla="*/ 363682 w 1988128"/>
              <a:gd name="connsiteY306" fmla="*/ 667578 h 1974866"/>
              <a:gd name="connsiteX307" fmla="*/ 353291 w 1988128"/>
              <a:gd name="connsiteY307" fmla="*/ 664114 h 1974866"/>
              <a:gd name="connsiteX308" fmla="*/ 342900 w 1988128"/>
              <a:gd name="connsiteY308" fmla="*/ 657187 h 1974866"/>
              <a:gd name="connsiteX309" fmla="*/ 322119 w 1988128"/>
              <a:gd name="connsiteY309" fmla="*/ 650260 h 1974866"/>
              <a:gd name="connsiteX310" fmla="*/ 304800 w 1988128"/>
              <a:gd name="connsiteY310" fmla="*/ 653723 h 1974866"/>
              <a:gd name="connsiteX311" fmla="*/ 297873 w 1988128"/>
              <a:gd name="connsiteY311" fmla="*/ 660651 h 1974866"/>
              <a:gd name="connsiteX312" fmla="*/ 277091 w 1988128"/>
              <a:gd name="connsiteY312" fmla="*/ 674505 h 1974866"/>
              <a:gd name="connsiteX313" fmla="*/ 263237 w 1988128"/>
              <a:gd name="connsiteY313" fmla="*/ 691823 h 1974866"/>
              <a:gd name="connsiteX314" fmla="*/ 256309 w 1988128"/>
              <a:gd name="connsiteY314" fmla="*/ 698751 h 1974866"/>
              <a:gd name="connsiteX315" fmla="*/ 242455 w 1988128"/>
              <a:gd name="connsiteY315" fmla="*/ 740314 h 1974866"/>
              <a:gd name="connsiteX316" fmla="*/ 238991 w 1988128"/>
              <a:gd name="connsiteY316" fmla="*/ 750705 h 1974866"/>
              <a:gd name="connsiteX317" fmla="*/ 235528 w 1988128"/>
              <a:gd name="connsiteY317" fmla="*/ 761096 h 1974866"/>
              <a:gd name="connsiteX318" fmla="*/ 228600 w 1988128"/>
              <a:gd name="connsiteY318" fmla="*/ 771487 h 1974866"/>
              <a:gd name="connsiteX319" fmla="*/ 225137 w 1988128"/>
              <a:gd name="connsiteY319" fmla="*/ 781878 h 1974866"/>
              <a:gd name="connsiteX320" fmla="*/ 218209 w 1988128"/>
              <a:gd name="connsiteY320" fmla="*/ 788805 h 1974866"/>
              <a:gd name="connsiteX321" fmla="*/ 214746 w 1988128"/>
              <a:gd name="connsiteY321" fmla="*/ 802660 h 1974866"/>
              <a:gd name="connsiteX322" fmla="*/ 207819 w 1988128"/>
              <a:gd name="connsiteY322" fmla="*/ 813051 h 1974866"/>
              <a:gd name="connsiteX323" fmla="*/ 218209 w 1988128"/>
              <a:gd name="connsiteY323" fmla="*/ 833833 h 1974866"/>
              <a:gd name="connsiteX324" fmla="*/ 228600 w 1988128"/>
              <a:gd name="connsiteY324" fmla="*/ 851151 h 1974866"/>
              <a:gd name="connsiteX325" fmla="*/ 228600 w 1988128"/>
              <a:gd name="connsiteY325" fmla="*/ 875396 h 1974866"/>
              <a:gd name="connsiteX326" fmla="*/ 225137 w 1988128"/>
              <a:gd name="connsiteY326" fmla="*/ 868469 h 1974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</a:cxnLst>
            <a:rect l="l" t="t" r="r" b="b"/>
            <a:pathLst>
              <a:path w="1988128" h="1974866">
                <a:moveTo>
                  <a:pt x="225137" y="868469"/>
                </a:moveTo>
                <a:cubicBezTo>
                  <a:pt x="222251" y="867892"/>
                  <a:pt x="216019" y="872407"/>
                  <a:pt x="211282" y="871933"/>
                </a:cubicBezTo>
                <a:cubicBezTo>
                  <a:pt x="196736" y="870478"/>
                  <a:pt x="190770" y="865185"/>
                  <a:pt x="180109" y="858078"/>
                </a:cubicBezTo>
                <a:cubicBezTo>
                  <a:pt x="167486" y="820203"/>
                  <a:pt x="187614" y="877559"/>
                  <a:pt x="169719" y="837296"/>
                </a:cubicBezTo>
                <a:cubicBezTo>
                  <a:pt x="166753" y="830623"/>
                  <a:pt x="165100" y="823441"/>
                  <a:pt x="162791" y="816514"/>
                </a:cubicBezTo>
                <a:lnTo>
                  <a:pt x="155864" y="795733"/>
                </a:lnTo>
                <a:cubicBezTo>
                  <a:pt x="154709" y="792269"/>
                  <a:pt x="154982" y="787924"/>
                  <a:pt x="152400" y="785342"/>
                </a:cubicBezTo>
                <a:lnTo>
                  <a:pt x="145473" y="778414"/>
                </a:lnTo>
                <a:cubicBezTo>
                  <a:pt x="141967" y="781920"/>
                  <a:pt x="133150" y="791645"/>
                  <a:pt x="128155" y="792269"/>
                </a:cubicBezTo>
                <a:cubicBezTo>
                  <a:pt x="122078" y="793028"/>
                  <a:pt x="107230" y="787603"/>
                  <a:pt x="100446" y="785342"/>
                </a:cubicBezTo>
                <a:cubicBezTo>
                  <a:pt x="99291" y="781878"/>
                  <a:pt x="98860" y="778082"/>
                  <a:pt x="96982" y="774951"/>
                </a:cubicBezTo>
                <a:cubicBezTo>
                  <a:pt x="93690" y="769465"/>
                  <a:pt x="84386" y="764244"/>
                  <a:pt x="79664" y="761096"/>
                </a:cubicBezTo>
                <a:cubicBezTo>
                  <a:pt x="77355" y="757632"/>
                  <a:pt x="76201" y="753014"/>
                  <a:pt x="72737" y="750705"/>
                </a:cubicBezTo>
                <a:cubicBezTo>
                  <a:pt x="68776" y="748064"/>
                  <a:pt x="63459" y="748550"/>
                  <a:pt x="58882" y="747242"/>
                </a:cubicBezTo>
                <a:cubicBezTo>
                  <a:pt x="55371" y="746239"/>
                  <a:pt x="51955" y="744933"/>
                  <a:pt x="48491" y="743778"/>
                </a:cubicBezTo>
                <a:cubicBezTo>
                  <a:pt x="32213" y="727500"/>
                  <a:pt x="40817" y="737463"/>
                  <a:pt x="24246" y="712605"/>
                </a:cubicBezTo>
                <a:lnTo>
                  <a:pt x="17319" y="702214"/>
                </a:lnTo>
                <a:lnTo>
                  <a:pt x="10391" y="691823"/>
                </a:lnTo>
                <a:cubicBezTo>
                  <a:pt x="9237" y="688360"/>
                  <a:pt x="7644" y="685013"/>
                  <a:pt x="6928" y="681433"/>
                </a:cubicBezTo>
                <a:cubicBezTo>
                  <a:pt x="1092" y="652251"/>
                  <a:pt x="1330" y="614504"/>
                  <a:pt x="0" y="587914"/>
                </a:cubicBezTo>
                <a:cubicBezTo>
                  <a:pt x="1155" y="576369"/>
                  <a:pt x="1326" y="564682"/>
                  <a:pt x="3464" y="553278"/>
                </a:cubicBezTo>
                <a:cubicBezTo>
                  <a:pt x="4810" y="546101"/>
                  <a:pt x="8082" y="539423"/>
                  <a:pt x="10391" y="532496"/>
                </a:cubicBezTo>
                <a:lnTo>
                  <a:pt x="13855" y="522105"/>
                </a:lnTo>
                <a:cubicBezTo>
                  <a:pt x="22055" y="448315"/>
                  <a:pt x="13855" y="536035"/>
                  <a:pt x="13855" y="397414"/>
                </a:cubicBezTo>
                <a:cubicBezTo>
                  <a:pt x="13855" y="392977"/>
                  <a:pt x="12195" y="348780"/>
                  <a:pt x="20782" y="331605"/>
                </a:cubicBezTo>
                <a:cubicBezTo>
                  <a:pt x="23783" y="325602"/>
                  <a:pt x="29266" y="318583"/>
                  <a:pt x="34637" y="314287"/>
                </a:cubicBezTo>
                <a:cubicBezTo>
                  <a:pt x="37888" y="311687"/>
                  <a:pt x="41564" y="309669"/>
                  <a:pt x="45028" y="307360"/>
                </a:cubicBezTo>
                <a:lnTo>
                  <a:pt x="55419" y="276187"/>
                </a:lnTo>
                <a:cubicBezTo>
                  <a:pt x="56573" y="272723"/>
                  <a:pt x="56857" y="268834"/>
                  <a:pt x="58882" y="265796"/>
                </a:cubicBezTo>
                <a:cubicBezTo>
                  <a:pt x="80202" y="233814"/>
                  <a:pt x="52995" y="273154"/>
                  <a:pt x="72737" y="248478"/>
                </a:cubicBezTo>
                <a:cubicBezTo>
                  <a:pt x="84132" y="234235"/>
                  <a:pt x="73572" y="240118"/>
                  <a:pt x="90055" y="234623"/>
                </a:cubicBezTo>
                <a:cubicBezTo>
                  <a:pt x="92364" y="231160"/>
                  <a:pt x="94273" y="227393"/>
                  <a:pt x="96982" y="224233"/>
                </a:cubicBezTo>
                <a:cubicBezTo>
                  <a:pt x="101233" y="219274"/>
                  <a:pt x="110837" y="210378"/>
                  <a:pt x="110837" y="210378"/>
                </a:cubicBezTo>
                <a:cubicBezTo>
                  <a:pt x="111991" y="206914"/>
                  <a:pt x="112422" y="203118"/>
                  <a:pt x="114300" y="199987"/>
                </a:cubicBezTo>
                <a:cubicBezTo>
                  <a:pt x="118159" y="193555"/>
                  <a:pt x="126175" y="190488"/>
                  <a:pt x="131619" y="186133"/>
                </a:cubicBezTo>
                <a:cubicBezTo>
                  <a:pt x="156295" y="166391"/>
                  <a:pt x="116955" y="193598"/>
                  <a:pt x="148937" y="172278"/>
                </a:cubicBezTo>
                <a:cubicBezTo>
                  <a:pt x="151246" y="168814"/>
                  <a:pt x="152920" y="164831"/>
                  <a:pt x="155864" y="161887"/>
                </a:cubicBezTo>
                <a:cubicBezTo>
                  <a:pt x="158808" y="158943"/>
                  <a:pt x="163514" y="158093"/>
                  <a:pt x="166255" y="154960"/>
                </a:cubicBezTo>
                <a:cubicBezTo>
                  <a:pt x="171737" y="148694"/>
                  <a:pt x="174222" y="140065"/>
                  <a:pt x="180109" y="134178"/>
                </a:cubicBezTo>
                <a:cubicBezTo>
                  <a:pt x="213464" y="100823"/>
                  <a:pt x="179789" y="136309"/>
                  <a:pt x="200891" y="109933"/>
                </a:cubicBezTo>
                <a:cubicBezTo>
                  <a:pt x="220627" y="85264"/>
                  <a:pt x="193434" y="124583"/>
                  <a:pt x="214746" y="92614"/>
                </a:cubicBezTo>
                <a:cubicBezTo>
                  <a:pt x="224556" y="63179"/>
                  <a:pt x="210874" y="99068"/>
                  <a:pt x="225137" y="75296"/>
                </a:cubicBezTo>
                <a:cubicBezTo>
                  <a:pt x="227015" y="72165"/>
                  <a:pt x="226722" y="68036"/>
                  <a:pt x="228600" y="64905"/>
                </a:cubicBezTo>
                <a:cubicBezTo>
                  <a:pt x="232459" y="58473"/>
                  <a:pt x="240475" y="55406"/>
                  <a:pt x="245919" y="51051"/>
                </a:cubicBezTo>
                <a:cubicBezTo>
                  <a:pt x="270595" y="31309"/>
                  <a:pt x="231255" y="58516"/>
                  <a:pt x="263237" y="37196"/>
                </a:cubicBezTo>
                <a:cubicBezTo>
                  <a:pt x="270164" y="38351"/>
                  <a:pt x="277163" y="39137"/>
                  <a:pt x="284019" y="40660"/>
                </a:cubicBezTo>
                <a:cubicBezTo>
                  <a:pt x="287583" y="41452"/>
                  <a:pt x="290758" y="44123"/>
                  <a:pt x="294409" y="44123"/>
                </a:cubicBezTo>
                <a:cubicBezTo>
                  <a:pt x="298060" y="44123"/>
                  <a:pt x="301336" y="41814"/>
                  <a:pt x="304800" y="40660"/>
                </a:cubicBezTo>
                <a:cubicBezTo>
                  <a:pt x="311667" y="33793"/>
                  <a:pt x="319550" y="24098"/>
                  <a:pt x="329046" y="19878"/>
                </a:cubicBezTo>
                <a:cubicBezTo>
                  <a:pt x="335719" y="16912"/>
                  <a:pt x="349828" y="12951"/>
                  <a:pt x="349828" y="12951"/>
                </a:cubicBezTo>
                <a:cubicBezTo>
                  <a:pt x="373755" y="-10979"/>
                  <a:pt x="354699" y="4661"/>
                  <a:pt x="429491" y="9487"/>
                </a:cubicBezTo>
                <a:cubicBezTo>
                  <a:pt x="456651" y="11239"/>
                  <a:pt x="461437" y="12503"/>
                  <a:pt x="484909" y="16414"/>
                </a:cubicBezTo>
                <a:lnTo>
                  <a:pt x="505691" y="23342"/>
                </a:lnTo>
                <a:lnTo>
                  <a:pt x="516082" y="26805"/>
                </a:lnTo>
                <a:cubicBezTo>
                  <a:pt x="532519" y="43242"/>
                  <a:pt x="523741" y="38595"/>
                  <a:pt x="540328" y="44123"/>
                </a:cubicBezTo>
                <a:cubicBezTo>
                  <a:pt x="542637" y="46432"/>
                  <a:pt x="544455" y="49371"/>
                  <a:pt x="547255" y="51051"/>
                </a:cubicBezTo>
                <a:cubicBezTo>
                  <a:pt x="552713" y="54326"/>
                  <a:pt x="571026" y="57103"/>
                  <a:pt x="574964" y="57978"/>
                </a:cubicBezTo>
                <a:cubicBezTo>
                  <a:pt x="588010" y="60877"/>
                  <a:pt x="587639" y="61049"/>
                  <a:pt x="599209" y="64905"/>
                </a:cubicBezTo>
                <a:cubicBezTo>
                  <a:pt x="601518" y="67214"/>
                  <a:pt x="603587" y="69793"/>
                  <a:pt x="606137" y="71833"/>
                </a:cubicBezTo>
                <a:cubicBezTo>
                  <a:pt x="609388" y="74433"/>
                  <a:pt x="614322" y="75230"/>
                  <a:pt x="616528" y="78760"/>
                </a:cubicBezTo>
                <a:cubicBezTo>
                  <a:pt x="620398" y="84952"/>
                  <a:pt x="621146" y="92615"/>
                  <a:pt x="623455" y="99542"/>
                </a:cubicBezTo>
                <a:cubicBezTo>
                  <a:pt x="624610" y="103006"/>
                  <a:pt x="623881" y="107908"/>
                  <a:pt x="626919" y="109933"/>
                </a:cubicBezTo>
                <a:cubicBezTo>
                  <a:pt x="633732" y="114475"/>
                  <a:pt x="639303" y="117209"/>
                  <a:pt x="644237" y="123787"/>
                </a:cubicBezTo>
                <a:cubicBezTo>
                  <a:pt x="667736" y="155119"/>
                  <a:pt x="649131" y="135610"/>
                  <a:pt x="665019" y="151496"/>
                </a:cubicBezTo>
                <a:cubicBezTo>
                  <a:pt x="666173" y="154960"/>
                  <a:pt x="668482" y="158236"/>
                  <a:pt x="668482" y="161887"/>
                </a:cubicBezTo>
                <a:cubicBezTo>
                  <a:pt x="668482" y="174082"/>
                  <a:pt x="665128" y="182343"/>
                  <a:pt x="661555" y="193060"/>
                </a:cubicBezTo>
                <a:cubicBezTo>
                  <a:pt x="685054" y="208725"/>
                  <a:pt x="676450" y="201027"/>
                  <a:pt x="689264" y="213842"/>
                </a:cubicBezTo>
                <a:cubicBezTo>
                  <a:pt x="694753" y="230309"/>
                  <a:pt x="700221" y="244942"/>
                  <a:pt x="703119" y="262333"/>
                </a:cubicBezTo>
                <a:lnTo>
                  <a:pt x="706582" y="283114"/>
                </a:lnTo>
                <a:cubicBezTo>
                  <a:pt x="705428" y="290041"/>
                  <a:pt x="703119" y="296873"/>
                  <a:pt x="703119" y="303896"/>
                </a:cubicBezTo>
                <a:cubicBezTo>
                  <a:pt x="703119" y="312259"/>
                  <a:pt x="707312" y="323404"/>
                  <a:pt x="710046" y="331605"/>
                </a:cubicBezTo>
                <a:cubicBezTo>
                  <a:pt x="711200" y="341996"/>
                  <a:pt x="708834" y="353427"/>
                  <a:pt x="713509" y="362778"/>
                </a:cubicBezTo>
                <a:cubicBezTo>
                  <a:pt x="715142" y="366044"/>
                  <a:pt x="720249" y="359314"/>
                  <a:pt x="723900" y="359314"/>
                </a:cubicBezTo>
                <a:cubicBezTo>
                  <a:pt x="735503" y="359314"/>
                  <a:pt x="746991" y="361623"/>
                  <a:pt x="758537" y="362778"/>
                </a:cubicBezTo>
                <a:cubicBezTo>
                  <a:pt x="764310" y="363933"/>
                  <a:pt x="770175" y="364693"/>
                  <a:pt x="775855" y="366242"/>
                </a:cubicBezTo>
                <a:cubicBezTo>
                  <a:pt x="782900" y="368163"/>
                  <a:pt x="789710" y="370860"/>
                  <a:pt x="796637" y="373169"/>
                </a:cubicBezTo>
                <a:cubicBezTo>
                  <a:pt x="800101" y="374324"/>
                  <a:pt x="803486" y="375748"/>
                  <a:pt x="807028" y="376633"/>
                </a:cubicBezTo>
                <a:lnTo>
                  <a:pt x="820882" y="380096"/>
                </a:lnTo>
                <a:cubicBezTo>
                  <a:pt x="825500" y="378942"/>
                  <a:pt x="830160" y="377941"/>
                  <a:pt x="834737" y="376633"/>
                </a:cubicBezTo>
                <a:cubicBezTo>
                  <a:pt x="838248" y="375630"/>
                  <a:pt x="841477" y="373169"/>
                  <a:pt x="845128" y="373169"/>
                </a:cubicBezTo>
                <a:cubicBezTo>
                  <a:pt x="863637" y="373169"/>
                  <a:pt x="882073" y="375478"/>
                  <a:pt x="900546" y="376633"/>
                </a:cubicBezTo>
                <a:cubicBezTo>
                  <a:pt x="934679" y="385165"/>
                  <a:pt x="894463" y="375617"/>
                  <a:pt x="962891" y="387023"/>
                </a:cubicBezTo>
                <a:cubicBezTo>
                  <a:pt x="969818" y="388178"/>
                  <a:pt x="976817" y="388963"/>
                  <a:pt x="983673" y="390487"/>
                </a:cubicBezTo>
                <a:cubicBezTo>
                  <a:pt x="987237" y="391279"/>
                  <a:pt x="990425" y="393660"/>
                  <a:pt x="994064" y="393951"/>
                </a:cubicBezTo>
                <a:cubicBezTo>
                  <a:pt x="1019409" y="395979"/>
                  <a:pt x="1044864" y="396260"/>
                  <a:pt x="1070264" y="397414"/>
                </a:cubicBezTo>
                <a:cubicBezTo>
                  <a:pt x="1079500" y="398569"/>
                  <a:pt x="1088773" y="399462"/>
                  <a:pt x="1097973" y="400878"/>
                </a:cubicBezTo>
                <a:cubicBezTo>
                  <a:pt x="1104727" y="401917"/>
                  <a:pt x="1121897" y="405630"/>
                  <a:pt x="1129146" y="407805"/>
                </a:cubicBezTo>
                <a:cubicBezTo>
                  <a:pt x="1136140" y="409903"/>
                  <a:pt x="1143001" y="412424"/>
                  <a:pt x="1149928" y="414733"/>
                </a:cubicBezTo>
                <a:lnTo>
                  <a:pt x="1160319" y="418196"/>
                </a:lnTo>
                <a:cubicBezTo>
                  <a:pt x="1163782" y="420505"/>
                  <a:pt x="1166905" y="423432"/>
                  <a:pt x="1170709" y="425123"/>
                </a:cubicBezTo>
                <a:cubicBezTo>
                  <a:pt x="1177382" y="428089"/>
                  <a:pt x="1185415" y="428001"/>
                  <a:pt x="1191491" y="432051"/>
                </a:cubicBezTo>
                <a:cubicBezTo>
                  <a:pt x="1198418" y="436669"/>
                  <a:pt x="1206386" y="440018"/>
                  <a:pt x="1212273" y="445905"/>
                </a:cubicBezTo>
                <a:cubicBezTo>
                  <a:pt x="1214582" y="448214"/>
                  <a:pt x="1216650" y="450793"/>
                  <a:pt x="1219200" y="452833"/>
                </a:cubicBezTo>
                <a:cubicBezTo>
                  <a:pt x="1222451" y="455434"/>
                  <a:pt x="1226340" y="457160"/>
                  <a:pt x="1229591" y="459760"/>
                </a:cubicBezTo>
                <a:cubicBezTo>
                  <a:pt x="1232141" y="461800"/>
                  <a:pt x="1233598" y="465227"/>
                  <a:pt x="1236519" y="466687"/>
                </a:cubicBezTo>
                <a:cubicBezTo>
                  <a:pt x="1243050" y="469952"/>
                  <a:pt x="1257300" y="473614"/>
                  <a:pt x="1257300" y="473614"/>
                </a:cubicBezTo>
                <a:cubicBezTo>
                  <a:pt x="1259609" y="475923"/>
                  <a:pt x="1261427" y="478862"/>
                  <a:pt x="1264228" y="480542"/>
                </a:cubicBezTo>
                <a:cubicBezTo>
                  <a:pt x="1268104" y="482867"/>
                  <a:pt x="1285460" y="486565"/>
                  <a:pt x="1288473" y="487469"/>
                </a:cubicBezTo>
                <a:cubicBezTo>
                  <a:pt x="1295467" y="489567"/>
                  <a:pt x="1302328" y="492087"/>
                  <a:pt x="1309255" y="494396"/>
                </a:cubicBezTo>
                <a:lnTo>
                  <a:pt x="1319646" y="497860"/>
                </a:lnTo>
                <a:lnTo>
                  <a:pt x="1330037" y="501323"/>
                </a:lnTo>
                <a:lnTo>
                  <a:pt x="1350819" y="515178"/>
                </a:lnTo>
                <a:cubicBezTo>
                  <a:pt x="1354282" y="517487"/>
                  <a:pt x="1358266" y="519162"/>
                  <a:pt x="1361209" y="522105"/>
                </a:cubicBezTo>
                <a:cubicBezTo>
                  <a:pt x="1369416" y="530312"/>
                  <a:pt x="1377167" y="538969"/>
                  <a:pt x="1388919" y="542887"/>
                </a:cubicBezTo>
                <a:lnTo>
                  <a:pt x="1399309" y="546351"/>
                </a:lnTo>
                <a:cubicBezTo>
                  <a:pt x="1401618" y="548660"/>
                  <a:pt x="1403437" y="551598"/>
                  <a:pt x="1406237" y="553278"/>
                </a:cubicBezTo>
                <a:cubicBezTo>
                  <a:pt x="1409368" y="555156"/>
                  <a:pt x="1413777" y="554461"/>
                  <a:pt x="1416628" y="556742"/>
                </a:cubicBezTo>
                <a:cubicBezTo>
                  <a:pt x="1419879" y="559343"/>
                  <a:pt x="1420611" y="564189"/>
                  <a:pt x="1423555" y="567133"/>
                </a:cubicBezTo>
                <a:cubicBezTo>
                  <a:pt x="1426499" y="570077"/>
                  <a:pt x="1430482" y="571751"/>
                  <a:pt x="1433946" y="574060"/>
                </a:cubicBezTo>
                <a:cubicBezTo>
                  <a:pt x="1449825" y="597880"/>
                  <a:pt x="1439902" y="592210"/>
                  <a:pt x="1458191" y="598305"/>
                </a:cubicBezTo>
                <a:cubicBezTo>
                  <a:pt x="1483791" y="623905"/>
                  <a:pt x="1444034" y="586214"/>
                  <a:pt x="1475509" y="608696"/>
                </a:cubicBezTo>
                <a:cubicBezTo>
                  <a:pt x="1480824" y="612492"/>
                  <a:pt x="1489364" y="622551"/>
                  <a:pt x="1489364" y="622551"/>
                </a:cubicBezTo>
                <a:cubicBezTo>
                  <a:pt x="1497601" y="647259"/>
                  <a:pt x="1485921" y="617386"/>
                  <a:pt x="1503219" y="643333"/>
                </a:cubicBezTo>
                <a:cubicBezTo>
                  <a:pt x="1505244" y="646371"/>
                  <a:pt x="1504560" y="650752"/>
                  <a:pt x="1506682" y="653723"/>
                </a:cubicBezTo>
                <a:cubicBezTo>
                  <a:pt x="1510478" y="659038"/>
                  <a:pt x="1515919" y="662960"/>
                  <a:pt x="1520537" y="667578"/>
                </a:cubicBezTo>
                <a:cubicBezTo>
                  <a:pt x="1524001" y="671042"/>
                  <a:pt x="1526852" y="675252"/>
                  <a:pt x="1530928" y="677969"/>
                </a:cubicBezTo>
                <a:cubicBezTo>
                  <a:pt x="1548111" y="689423"/>
                  <a:pt x="1538378" y="681954"/>
                  <a:pt x="1558637" y="702214"/>
                </a:cubicBezTo>
                <a:cubicBezTo>
                  <a:pt x="1560946" y="704523"/>
                  <a:pt x="1563753" y="706425"/>
                  <a:pt x="1565564" y="709142"/>
                </a:cubicBezTo>
                <a:cubicBezTo>
                  <a:pt x="1567873" y="712606"/>
                  <a:pt x="1570629" y="715810"/>
                  <a:pt x="1572491" y="719533"/>
                </a:cubicBezTo>
                <a:cubicBezTo>
                  <a:pt x="1574124" y="722798"/>
                  <a:pt x="1574077" y="726793"/>
                  <a:pt x="1575955" y="729923"/>
                </a:cubicBezTo>
                <a:cubicBezTo>
                  <a:pt x="1579247" y="735409"/>
                  <a:pt x="1588550" y="740630"/>
                  <a:pt x="1593273" y="743778"/>
                </a:cubicBezTo>
                <a:cubicBezTo>
                  <a:pt x="1595582" y="747242"/>
                  <a:pt x="1597599" y="750918"/>
                  <a:pt x="1600200" y="754169"/>
                </a:cubicBezTo>
                <a:cubicBezTo>
                  <a:pt x="1602240" y="756719"/>
                  <a:pt x="1605169" y="758483"/>
                  <a:pt x="1607128" y="761096"/>
                </a:cubicBezTo>
                <a:cubicBezTo>
                  <a:pt x="1612123" y="767756"/>
                  <a:pt x="1616364" y="774951"/>
                  <a:pt x="1620982" y="781878"/>
                </a:cubicBezTo>
                <a:cubicBezTo>
                  <a:pt x="1623291" y="785342"/>
                  <a:pt x="1626593" y="788320"/>
                  <a:pt x="1627909" y="792269"/>
                </a:cubicBezTo>
                <a:cubicBezTo>
                  <a:pt x="1629064" y="795733"/>
                  <a:pt x="1629600" y="799468"/>
                  <a:pt x="1631373" y="802660"/>
                </a:cubicBezTo>
                <a:cubicBezTo>
                  <a:pt x="1635416" y="809938"/>
                  <a:pt x="1645228" y="823442"/>
                  <a:pt x="1645228" y="823442"/>
                </a:cubicBezTo>
                <a:cubicBezTo>
                  <a:pt x="1653932" y="849560"/>
                  <a:pt x="1642190" y="817367"/>
                  <a:pt x="1655619" y="844223"/>
                </a:cubicBezTo>
                <a:cubicBezTo>
                  <a:pt x="1664614" y="862212"/>
                  <a:pt x="1652476" y="848007"/>
                  <a:pt x="1666009" y="861542"/>
                </a:cubicBezTo>
                <a:lnTo>
                  <a:pt x="1676400" y="892714"/>
                </a:lnTo>
                <a:cubicBezTo>
                  <a:pt x="1677555" y="896178"/>
                  <a:pt x="1677839" y="900067"/>
                  <a:pt x="1679864" y="903105"/>
                </a:cubicBezTo>
                <a:cubicBezTo>
                  <a:pt x="1688602" y="916213"/>
                  <a:pt x="1683847" y="910553"/>
                  <a:pt x="1693719" y="920423"/>
                </a:cubicBezTo>
                <a:cubicBezTo>
                  <a:pt x="1702309" y="946198"/>
                  <a:pt x="1689123" y="911796"/>
                  <a:pt x="1711037" y="944669"/>
                </a:cubicBezTo>
                <a:cubicBezTo>
                  <a:pt x="1726702" y="968168"/>
                  <a:pt x="1719004" y="959564"/>
                  <a:pt x="1731819" y="972378"/>
                </a:cubicBezTo>
                <a:cubicBezTo>
                  <a:pt x="1740521" y="998489"/>
                  <a:pt x="1728784" y="966310"/>
                  <a:pt x="1742209" y="993160"/>
                </a:cubicBezTo>
                <a:cubicBezTo>
                  <a:pt x="1743842" y="996426"/>
                  <a:pt x="1743900" y="1000359"/>
                  <a:pt x="1745673" y="1003551"/>
                </a:cubicBezTo>
                <a:cubicBezTo>
                  <a:pt x="1749716" y="1010829"/>
                  <a:pt x="1759528" y="1024333"/>
                  <a:pt x="1759528" y="1024333"/>
                </a:cubicBezTo>
                <a:lnTo>
                  <a:pt x="1766455" y="1045114"/>
                </a:lnTo>
                <a:cubicBezTo>
                  <a:pt x="1767610" y="1048578"/>
                  <a:pt x="1769034" y="1051963"/>
                  <a:pt x="1769919" y="1055505"/>
                </a:cubicBezTo>
                <a:cubicBezTo>
                  <a:pt x="1775152" y="1076441"/>
                  <a:pt x="1771878" y="1064849"/>
                  <a:pt x="1780309" y="1090142"/>
                </a:cubicBezTo>
                <a:lnTo>
                  <a:pt x="1787237" y="1110923"/>
                </a:lnTo>
                <a:lnTo>
                  <a:pt x="1794164" y="1117851"/>
                </a:lnTo>
                <a:cubicBezTo>
                  <a:pt x="1795319" y="1121315"/>
                  <a:pt x="1795995" y="1124976"/>
                  <a:pt x="1797628" y="1128242"/>
                </a:cubicBezTo>
                <a:cubicBezTo>
                  <a:pt x="1799490" y="1131965"/>
                  <a:pt x="1802864" y="1134829"/>
                  <a:pt x="1804555" y="1138633"/>
                </a:cubicBezTo>
                <a:cubicBezTo>
                  <a:pt x="1807520" y="1145305"/>
                  <a:pt x="1809173" y="1152487"/>
                  <a:pt x="1811482" y="1159414"/>
                </a:cubicBezTo>
                <a:lnTo>
                  <a:pt x="1814946" y="1169805"/>
                </a:lnTo>
                <a:cubicBezTo>
                  <a:pt x="1816100" y="1176732"/>
                  <a:pt x="1816706" y="1183774"/>
                  <a:pt x="1818409" y="1190587"/>
                </a:cubicBezTo>
                <a:cubicBezTo>
                  <a:pt x="1820180" y="1197671"/>
                  <a:pt x="1823028" y="1204442"/>
                  <a:pt x="1825337" y="1211369"/>
                </a:cubicBezTo>
                <a:lnTo>
                  <a:pt x="1842655" y="1263323"/>
                </a:lnTo>
                <a:lnTo>
                  <a:pt x="1849582" y="1284105"/>
                </a:lnTo>
                <a:cubicBezTo>
                  <a:pt x="1850737" y="1287569"/>
                  <a:pt x="1851021" y="1291458"/>
                  <a:pt x="1853046" y="1294496"/>
                </a:cubicBezTo>
                <a:cubicBezTo>
                  <a:pt x="1855355" y="1297960"/>
                  <a:pt x="1858282" y="1301083"/>
                  <a:pt x="1859973" y="1304887"/>
                </a:cubicBezTo>
                <a:cubicBezTo>
                  <a:pt x="1862939" y="1311560"/>
                  <a:pt x="1864591" y="1318742"/>
                  <a:pt x="1866900" y="1325669"/>
                </a:cubicBezTo>
                <a:cubicBezTo>
                  <a:pt x="1868055" y="1329133"/>
                  <a:pt x="1869478" y="1332518"/>
                  <a:pt x="1870364" y="1336060"/>
                </a:cubicBezTo>
                <a:cubicBezTo>
                  <a:pt x="1875598" y="1356995"/>
                  <a:pt x="1872324" y="1345403"/>
                  <a:pt x="1880755" y="1370696"/>
                </a:cubicBezTo>
                <a:lnTo>
                  <a:pt x="1887682" y="1391478"/>
                </a:lnTo>
                <a:lnTo>
                  <a:pt x="1894609" y="1419187"/>
                </a:lnTo>
                <a:cubicBezTo>
                  <a:pt x="1895764" y="1444587"/>
                  <a:pt x="1896045" y="1470042"/>
                  <a:pt x="1898073" y="1495387"/>
                </a:cubicBezTo>
                <a:cubicBezTo>
                  <a:pt x="1898364" y="1499026"/>
                  <a:pt x="1900576" y="1502256"/>
                  <a:pt x="1901537" y="1505778"/>
                </a:cubicBezTo>
                <a:cubicBezTo>
                  <a:pt x="1904042" y="1514963"/>
                  <a:pt x="1905453" y="1524455"/>
                  <a:pt x="1908464" y="1533487"/>
                </a:cubicBezTo>
                <a:cubicBezTo>
                  <a:pt x="1909619" y="1536951"/>
                  <a:pt x="1910967" y="1540356"/>
                  <a:pt x="1911928" y="1543878"/>
                </a:cubicBezTo>
                <a:cubicBezTo>
                  <a:pt x="1914433" y="1553063"/>
                  <a:pt x="1915844" y="1562555"/>
                  <a:pt x="1918855" y="1571587"/>
                </a:cubicBezTo>
                <a:cubicBezTo>
                  <a:pt x="1920010" y="1575051"/>
                  <a:pt x="1921316" y="1578467"/>
                  <a:pt x="1922319" y="1581978"/>
                </a:cubicBezTo>
                <a:cubicBezTo>
                  <a:pt x="1923627" y="1586555"/>
                  <a:pt x="1924414" y="1591273"/>
                  <a:pt x="1925782" y="1595833"/>
                </a:cubicBezTo>
                <a:cubicBezTo>
                  <a:pt x="1927880" y="1602827"/>
                  <a:pt x="1930400" y="1609687"/>
                  <a:pt x="1932709" y="1616614"/>
                </a:cubicBezTo>
                <a:cubicBezTo>
                  <a:pt x="1933864" y="1620078"/>
                  <a:pt x="1935457" y="1623425"/>
                  <a:pt x="1936173" y="1627005"/>
                </a:cubicBezTo>
                <a:cubicBezTo>
                  <a:pt x="1944532" y="1668802"/>
                  <a:pt x="1939376" y="1650472"/>
                  <a:pt x="1950028" y="1682423"/>
                </a:cubicBezTo>
                <a:lnTo>
                  <a:pt x="1950028" y="1682423"/>
                </a:lnTo>
                <a:cubicBezTo>
                  <a:pt x="1951182" y="1687041"/>
                  <a:pt x="1952458" y="1691631"/>
                  <a:pt x="1953491" y="1696278"/>
                </a:cubicBezTo>
                <a:cubicBezTo>
                  <a:pt x="1954768" y="1702025"/>
                  <a:pt x="1955527" y="1707885"/>
                  <a:pt x="1956955" y="1713596"/>
                </a:cubicBezTo>
                <a:cubicBezTo>
                  <a:pt x="1957841" y="1717138"/>
                  <a:pt x="1959264" y="1720523"/>
                  <a:pt x="1960419" y="1723987"/>
                </a:cubicBezTo>
                <a:cubicBezTo>
                  <a:pt x="1967200" y="1791811"/>
                  <a:pt x="1959122" y="1727907"/>
                  <a:pt x="1970809" y="1786333"/>
                </a:cubicBezTo>
                <a:cubicBezTo>
                  <a:pt x="1973118" y="1797878"/>
                  <a:pt x="1974014" y="1809799"/>
                  <a:pt x="1977737" y="1820969"/>
                </a:cubicBezTo>
                <a:cubicBezTo>
                  <a:pt x="1978891" y="1824433"/>
                  <a:pt x="1980239" y="1827838"/>
                  <a:pt x="1981200" y="1831360"/>
                </a:cubicBezTo>
                <a:cubicBezTo>
                  <a:pt x="1983705" y="1840545"/>
                  <a:pt x="1988128" y="1859069"/>
                  <a:pt x="1988128" y="1859069"/>
                </a:cubicBezTo>
                <a:cubicBezTo>
                  <a:pt x="1986973" y="1897169"/>
                  <a:pt x="1988873" y="1935485"/>
                  <a:pt x="1984664" y="1973369"/>
                </a:cubicBezTo>
                <a:cubicBezTo>
                  <a:pt x="1983858" y="1980626"/>
                  <a:pt x="1980046" y="1959514"/>
                  <a:pt x="1977737" y="1952587"/>
                </a:cubicBezTo>
                <a:cubicBezTo>
                  <a:pt x="1976582" y="1949123"/>
                  <a:pt x="1976298" y="1945234"/>
                  <a:pt x="1974273" y="1942196"/>
                </a:cubicBezTo>
                <a:cubicBezTo>
                  <a:pt x="1969655" y="1935269"/>
                  <a:pt x="1963052" y="1929312"/>
                  <a:pt x="1960419" y="1921414"/>
                </a:cubicBezTo>
                <a:cubicBezTo>
                  <a:pt x="1955958" y="1908032"/>
                  <a:pt x="1956277" y="1910421"/>
                  <a:pt x="1953491" y="1893705"/>
                </a:cubicBezTo>
                <a:cubicBezTo>
                  <a:pt x="1952149" y="1885652"/>
                  <a:pt x="1951864" y="1877415"/>
                  <a:pt x="1950028" y="1869460"/>
                </a:cubicBezTo>
                <a:cubicBezTo>
                  <a:pt x="1948386" y="1862345"/>
                  <a:pt x="1945409" y="1855605"/>
                  <a:pt x="1943100" y="1848678"/>
                </a:cubicBezTo>
                <a:cubicBezTo>
                  <a:pt x="1943098" y="1848673"/>
                  <a:pt x="1936176" y="1827900"/>
                  <a:pt x="1936173" y="1827896"/>
                </a:cubicBezTo>
                <a:lnTo>
                  <a:pt x="1929246" y="1817505"/>
                </a:lnTo>
                <a:cubicBezTo>
                  <a:pt x="1924012" y="1796570"/>
                  <a:pt x="1927286" y="1808162"/>
                  <a:pt x="1918855" y="1782869"/>
                </a:cubicBezTo>
                <a:lnTo>
                  <a:pt x="1915391" y="1772478"/>
                </a:lnTo>
                <a:cubicBezTo>
                  <a:pt x="1914237" y="1769014"/>
                  <a:pt x="1914510" y="1764668"/>
                  <a:pt x="1911928" y="1762087"/>
                </a:cubicBezTo>
                <a:lnTo>
                  <a:pt x="1905000" y="1755160"/>
                </a:lnTo>
                <a:cubicBezTo>
                  <a:pt x="1896296" y="1729042"/>
                  <a:pt x="1908038" y="1761235"/>
                  <a:pt x="1894609" y="1734378"/>
                </a:cubicBezTo>
                <a:cubicBezTo>
                  <a:pt x="1892976" y="1731112"/>
                  <a:pt x="1892779" y="1727253"/>
                  <a:pt x="1891146" y="1723987"/>
                </a:cubicBezTo>
                <a:cubicBezTo>
                  <a:pt x="1889285" y="1720264"/>
                  <a:pt x="1886081" y="1717319"/>
                  <a:pt x="1884219" y="1713596"/>
                </a:cubicBezTo>
                <a:cubicBezTo>
                  <a:pt x="1882586" y="1710330"/>
                  <a:pt x="1882388" y="1706471"/>
                  <a:pt x="1880755" y="1703205"/>
                </a:cubicBezTo>
                <a:cubicBezTo>
                  <a:pt x="1878893" y="1699482"/>
                  <a:pt x="1875519" y="1696618"/>
                  <a:pt x="1873828" y="1692814"/>
                </a:cubicBezTo>
                <a:cubicBezTo>
                  <a:pt x="1870862" y="1686142"/>
                  <a:pt x="1869209" y="1678960"/>
                  <a:pt x="1866900" y="1672033"/>
                </a:cubicBezTo>
                <a:lnTo>
                  <a:pt x="1863437" y="1661642"/>
                </a:lnTo>
                <a:cubicBezTo>
                  <a:pt x="1862282" y="1658178"/>
                  <a:pt x="1860689" y="1654831"/>
                  <a:pt x="1859973" y="1651251"/>
                </a:cubicBezTo>
                <a:cubicBezTo>
                  <a:pt x="1852562" y="1614198"/>
                  <a:pt x="1860594" y="1656547"/>
                  <a:pt x="1853046" y="1606223"/>
                </a:cubicBezTo>
                <a:cubicBezTo>
                  <a:pt x="1850963" y="1592333"/>
                  <a:pt x="1850561" y="1577985"/>
                  <a:pt x="1846119" y="1564660"/>
                </a:cubicBezTo>
                <a:cubicBezTo>
                  <a:pt x="1844964" y="1561196"/>
                  <a:pt x="1843447" y="1557833"/>
                  <a:pt x="1842655" y="1554269"/>
                </a:cubicBezTo>
                <a:cubicBezTo>
                  <a:pt x="1840528" y="1544700"/>
                  <a:pt x="1840404" y="1532448"/>
                  <a:pt x="1835728" y="1523096"/>
                </a:cubicBezTo>
                <a:cubicBezTo>
                  <a:pt x="1833866" y="1519373"/>
                  <a:pt x="1831109" y="1516169"/>
                  <a:pt x="1828800" y="1512705"/>
                </a:cubicBezTo>
                <a:lnTo>
                  <a:pt x="1818409" y="1481533"/>
                </a:lnTo>
                <a:lnTo>
                  <a:pt x="1814946" y="1471142"/>
                </a:lnTo>
                <a:cubicBezTo>
                  <a:pt x="1813791" y="1467678"/>
                  <a:pt x="1812198" y="1464331"/>
                  <a:pt x="1811482" y="1460751"/>
                </a:cubicBezTo>
                <a:cubicBezTo>
                  <a:pt x="1804443" y="1425549"/>
                  <a:pt x="1811655" y="1457889"/>
                  <a:pt x="1804555" y="1433042"/>
                </a:cubicBezTo>
                <a:cubicBezTo>
                  <a:pt x="1803247" y="1428465"/>
                  <a:pt x="1802459" y="1423747"/>
                  <a:pt x="1801091" y="1419187"/>
                </a:cubicBezTo>
                <a:cubicBezTo>
                  <a:pt x="1798993" y="1412193"/>
                  <a:pt x="1796473" y="1405332"/>
                  <a:pt x="1794164" y="1398405"/>
                </a:cubicBezTo>
                <a:lnTo>
                  <a:pt x="1783773" y="1367233"/>
                </a:lnTo>
                <a:lnTo>
                  <a:pt x="1776846" y="1346451"/>
                </a:lnTo>
                <a:cubicBezTo>
                  <a:pt x="1774871" y="1336579"/>
                  <a:pt x="1772850" y="1325049"/>
                  <a:pt x="1769919" y="1315278"/>
                </a:cubicBezTo>
                <a:cubicBezTo>
                  <a:pt x="1766772" y="1304787"/>
                  <a:pt x="1762992" y="1294496"/>
                  <a:pt x="1759528" y="1284105"/>
                </a:cubicBezTo>
                <a:lnTo>
                  <a:pt x="1756064" y="1273714"/>
                </a:lnTo>
                <a:cubicBezTo>
                  <a:pt x="1754909" y="1270250"/>
                  <a:pt x="1754625" y="1266361"/>
                  <a:pt x="1752600" y="1263323"/>
                </a:cubicBezTo>
                <a:cubicBezTo>
                  <a:pt x="1750291" y="1259860"/>
                  <a:pt x="1747364" y="1256737"/>
                  <a:pt x="1745673" y="1252933"/>
                </a:cubicBezTo>
                <a:cubicBezTo>
                  <a:pt x="1729185" y="1215834"/>
                  <a:pt x="1747497" y="1245277"/>
                  <a:pt x="1731819" y="1221760"/>
                </a:cubicBezTo>
                <a:cubicBezTo>
                  <a:pt x="1726585" y="1200826"/>
                  <a:pt x="1729858" y="1212413"/>
                  <a:pt x="1721428" y="1187123"/>
                </a:cubicBezTo>
                <a:cubicBezTo>
                  <a:pt x="1720273" y="1183660"/>
                  <a:pt x="1719989" y="1179771"/>
                  <a:pt x="1717964" y="1176733"/>
                </a:cubicBezTo>
                <a:cubicBezTo>
                  <a:pt x="1715655" y="1173269"/>
                  <a:pt x="1712728" y="1170146"/>
                  <a:pt x="1711037" y="1166342"/>
                </a:cubicBezTo>
                <a:cubicBezTo>
                  <a:pt x="1694549" y="1129245"/>
                  <a:pt x="1712859" y="1158685"/>
                  <a:pt x="1697182" y="1135169"/>
                </a:cubicBezTo>
                <a:cubicBezTo>
                  <a:pt x="1685532" y="1100211"/>
                  <a:pt x="1703317" y="1154464"/>
                  <a:pt x="1690255" y="1110923"/>
                </a:cubicBezTo>
                <a:cubicBezTo>
                  <a:pt x="1688157" y="1103929"/>
                  <a:pt x="1685637" y="1097069"/>
                  <a:pt x="1683328" y="1090142"/>
                </a:cubicBezTo>
                <a:cubicBezTo>
                  <a:pt x="1682173" y="1086678"/>
                  <a:pt x="1682446" y="1082333"/>
                  <a:pt x="1679864" y="1079751"/>
                </a:cubicBezTo>
                <a:lnTo>
                  <a:pt x="1672937" y="1072823"/>
                </a:lnTo>
                <a:cubicBezTo>
                  <a:pt x="1663123" y="1043388"/>
                  <a:pt x="1676810" y="1079279"/>
                  <a:pt x="1662546" y="1055505"/>
                </a:cubicBezTo>
                <a:cubicBezTo>
                  <a:pt x="1651394" y="1036917"/>
                  <a:pt x="1669385" y="1051982"/>
                  <a:pt x="1648691" y="1038187"/>
                </a:cubicBezTo>
                <a:cubicBezTo>
                  <a:pt x="1644073" y="1031260"/>
                  <a:pt x="1637470" y="1025303"/>
                  <a:pt x="1634837" y="1017405"/>
                </a:cubicBezTo>
                <a:cubicBezTo>
                  <a:pt x="1633682" y="1013941"/>
                  <a:pt x="1633146" y="1010206"/>
                  <a:pt x="1631373" y="1007014"/>
                </a:cubicBezTo>
                <a:cubicBezTo>
                  <a:pt x="1627330" y="999736"/>
                  <a:pt x="1622137" y="993160"/>
                  <a:pt x="1617519" y="986233"/>
                </a:cubicBezTo>
                <a:lnTo>
                  <a:pt x="1610591" y="975842"/>
                </a:lnTo>
                <a:cubicBezTo>
                  <a:pt x="1609437" y="972378"/>
                  <a:pt x="1608901" y="968643"/>
                  <a:pt x="1607128" y="965451"/>
                </a:cubicBezTo>
                <a:cubicBezTo>
                  <a:pt x="1603085" y="958173"/>
                  <a:pt x="1595906" y="952567"/>
                  <a:pt x="1593273" y="944669"/>
                </a:cubicBezTo>
                <a:lnTo>
                  <a:pt x="1582882" y="913496"/>
                </a:lnTo>
                <a:cubicBezTo>
                  <a:pt x="1581728" y="910032"/>
                  <a:pt x="1582001" y="905686"/>
                  <a:pt x="1579419" y="903105"/>
                </a:cubicBezTo>
                <a:lnTo>
                  <a:pt x="1572491" y="896178"/>
                </a:lnTo>
                <a:cubicBezTo>
                  <a:pt x="1562681" y="866743"/>
                  <a:pt x="1576363" y="902632"/>
                  <a:pt x="1562100" y="878860"/>
                </a:cubicBezTo>
                <a:cubicBezTo>
                  <a:pt x="1548611" y="856379"/>
                  <a:pt x="1569263" y="879094"/>
                  <a:pt x="1551709" y="861542"/>
                </a:cubicBezTo>
                <a:cubicBezTo>
                  <a:pt x="1541902" y="832116"/>
                  <a:pt x="1555578" y="867988"/>
                  <a:pt x="1541319" y="844223"/>
                </a:cubicBezTo>
                <a:cubicBezTo>
                  <a:pt x="1539441" y="841093"/>
                  <a:pt x="1539977" y="836804"/>
                  <a:pt x="1537855" y="833833"/>
                </a:cubicBezTo>
                <a:cubicBezTo>
                  <a:pt x="1534059" y="828518"/>
                  <a:pt x="1524000" y="819978"/>
                  <a:pt x="1524000" y="819978"/>
                </a:cubicBezTo>
                <a:cubicBezTo>
                  <a:pt x="1514190" y="790543"/>
                  <a:pt x="1527872" y="826432"/>
                  <a:pt x="1513609" y="802660"/>
                </a:cubicBezTo>
                <a:cubicBezTo>
                  <a:pt x="1498569" y="777593"/>
                  <a:pt x="1526183" y="808306"/>
                  <a:pt x="1499755" y="781878"/>
                </a:cubicBezTo>
                <a:cubicBezTo>
                  <a:pt x="1498600" y="778414"/>
                  <a:pt x="1498572" y="774338"/>
                  <a:pt x="1496291" y="771487"/>
                </a:cubicBezTo>
                <a:cubicBezTo>
                  <a:pt x="1493690" y="768236"/>
                  <a:pt x="1489098" y="767225"/>
                  <a:pt x="1485900" y="764560"/>
                </a:cubicBezTo>
                <a:cubicBezTo>
                  <a:pt x="1482137" y="761424"/>
                  <a:pt x="1479272" y="757305"/>
                  <a:pt x="1475509" y="754169"/>
                </a:cubicBezTo>
                <a:cubicBezTo>
                  <a:pt x="1472311" y="751504"/>
                  <a:pt x="1468369" y="749842"/>
                  <a:pt x="1465119" y="747242"/>
                </a:cubicBezTo>
                <a:cubicBezTo>
                  <a:pt x="1447974" y="733525"/>
                  <a:pt x="1469273" y="747932"/>
                  <a:pt x="1451264" y="729923"/>
                </a:cubicBezTo>
                <a:cubicBezTo>
                  <a:pt x="1448320" y="726979"/>
                  <a:pt x="1444337" y="725305"/>
                  <a:pt x="1440873" y="722996"/>
                </a:cubicBezTo>
                <a:cubicBezTo>
                  <a:pt x="1434776" y="704707"/>
                  <a:pt x="1439434" y="715641"/>
                  <a:pt x="1423555" y="691823"/>
                </a:cubicBezTo>
                <a:cubicBezTo>
                  <a:pt x="1421246" y="688360"/>
                  <a:pt x="1419571" y="684376"/>
                  <a:pt x="1416628" y="681433"/>
                </a:cubicBezTo>
                <a:cubicBezTo>
                  <a:pt x="1414319" y="679124"/>
                  <a:pt x="1411740" y="677055"/>
                  <a:pt x="1409700" y="674505"/>
                </a:cubicBezTo>
                <a:cubicBezTo>
                  <a:pt x="1407100" y="671254"/>
                  <a:pt x="1406024" y="666714"/>
                  <a:pt x="1402773" y="664114"/>
                </a:cubicBezTo>
                <a:cubicBezTo>
                  <a:pt x="1399922" y="661833"/>
                  <a:pt x="1395846" y="661805"/>
                  <a:pt x="1392382" y="660651"/>
                </a:cubicBezTo>
                <a:cubicBezTo>
                  <a:pt x="1390073" y="658342"/>
                  <a:pt x="1388376" y="655183"/>
                  <a:pt x="1385455" y="653723"/>
                </a:cubicBezTo>
                <a:cubicBezTo>
                  <a:pt x="1374478" y="648234"/>
                  <a:pt x="1362422" y="646648"/>
                  <a:pt x="1350819" y="643333"/>
                </a:cubicBezTo>
                <a:cubicBezTo>
                  <a:pt x="1347308" y="642330"/>
                  <a:pt x="1343892" y="641024"/>
                  <a:pt x="1340428" y="639869"/>
                </a:cubicBezTo>
                <a:cubicBezTo>
                  <a:pt x="1335810" y="635251"/>
                  <a:pt x="1332007" y="629637"/>
                  <a:pt x="1326573" y="626014"/>
                </a:cubicBezTo>
                <a:cubicBezTo>
                  <a:pt x="1323109" y="623705"/>
                  <a:pt x="1319380" y="621752"/>
                  <a:pt x="1316182" y="619087"/>
                </a:cubicBezTo>
                <a:cubicBezTo>
                  <a:pt x="1298885" y="604673"/>
                  <a:pt x="1313661" y="611319"/>
                  <a:pt x="1295400" y="605233"/>
                </a:cubicBezTo>
                <a:cubicBezTo>
                  <a:pt x="1291936" y="602924"/>
                  <a:pt x="1288207" y="600970"/>
                  <a:pt x="1285009" y="598305"/>
                </a:cubicBezTo>
                <a:cubicBezTo>
                  <a:pt x="1281246" y="595169"/>
                  <a:pt x="1278694" y="590631"/>
                  <a:pt x="1274619" y="587914"/>
                </a:cubicBezTo>
                <a:cubicBezTo>
                  <a:pt x="1271581" y="585889"/>
                  <a:pt x="1267692" y="585605"/>
                  <a:pt x="1264228" y="584451"/>
                </a:cubicBezTo>
                <a:cubicBezTo>
                  <a:pt x="1261919" y="582142"/>
                  <a:pt x="1260221" y="578984"/>
                  <a:pt x="1257300" y="577523"/>
                </a:cubicBezTo>
                <a:cubicBezTo>
                  <a:pt x="1242436" y="570091"/>
                  <a:pt x="1234405" y="570934"/>
                  <a:pt x="1219200" y="567133"/>
                </a:cubicBezTo>
                <a:cubicBezTo>
                  <a:pt x="1197550" y="561721"/>
                  <a:pt x="1220181" y="566414"/>
                  <a:pt x="1198419" y="556742"/>
                </a:cubicBezTo>
                <a:cubicBezTo>
                  <a:pt x="1198394" y="556731"/>
                  <a:pt x="1172455" y="548087"/>
                  <a:pt x="1167246" y="546351"/>
                </a:cubicBezTo>
                <a:cubicBezTo>
                  <a:pt x="1163782" y="545196"/>
                  <a:pt x="1159893" y="544912"/>
                  <a:pt x="1156855" y="542887"/>
                </a:cubicBezTo>
                <a:cubicBezTo>
                  <a:pt x="1124523" y="521333"/>
                  <a:pt x="1148940" y="533801"/>
                  <a:pt x="1118755" y="525569"/>
                </a:cubicBezTo>
                <a:cubicBezTo>
                  <a:pt x="1111710" y="523648"/>
                  <a:pt x="1097973" y="518642"/>
                  <a:pt x="1097973" y="518642"/>
                </a:cubicBezTo>
                <a:cubicBezTo>
                  <a:pt x="1091046" y="514024"/>
                  <a:pt x="1085089" y="507420"/>
                  <a:pt x="1077191" y="504787"/>
                </a:cubicBezTo>
                <a:cubicBezTo>
                  <a:pt x="1072283" y="503151"/>
                  <a:pt x="1050201" y="495201"/>
                  <a:pt x="1042555" y="494396"/>
                </a:cubicBezTo>
                <a:cubicBezTo>
                  <a:pt x="1025294" y="492579"/>
                  <a:pt x="1007918" y="492087"/>
                  <a:pt x="990600" y="490933"/>
                </a:cubicBezTo>
                <a:cubicBezTo>
                  <a:pt x="983673" y="488624"/>
                  <a:pt x="974983" y="489168"/>
                  <a:pt x="969819" y="484005"/>
                </a:cubicBezTo>
                <a:cubicBezTo>
                  <a:pt x="967510" y="481696"/>
                  <a:pt x="965812" y="478538"/>
                  <a:pt x="962891" y="477078"/>
                </a:cubicBezTo>
                <a:cubicBezTo>
                  <a:pt x="958633" y="474949"/>
                  <a:pt x="953596" y="474982"/>
                  <a:pt x="949037" y="473614"/>
                </a:cubicBezTo>
                <a:cubicBezTo>
                  <a:pt x="942043" y="471516"/>
                  <a:pt x="935182" y="468996"/>
                  <a:pt x="928255" y="466687"/>
                </a:cubicBezTo>
                <a:cubicBezTo>
                  <a:pt x="924791" y="465532"/>
                  <a:pt x="921465" y="463823"/>
                  <a:pt x="917864" y="463223"/>
                </a:cubicBezTo>
                <a:cubicBezTo>
                  <a:pt x="910937" y="462069"/>
                  <a:pt x="903968" y="461137"/>
                  <a:pt x="897082" y="459760"/>
                </a:cubicBezTo>
                <a:cubicBezTo>
                  <a:pt x="874066" y="455157"/>
                  <a:pt x="892163" y="456872"/>
                  <a:pt x="865909" y="452833"/>
                </a:cubicBezTo>
                <a:cubicBezTo>
                  <a:pt x="856709" y="451418"/>
                  <a:pt x="847436" y="450524"/>
                  <a:pt x="838200" y="449369"/>
                </a:cubicBezTo>
                <a:cubicBezTo>
                  <a:pt x="833582" y="448214"/>
                  <a:pt x="829014" y="446839"/>
                  <a:pt x="824346" y="445905"/>
                </a:cubicBezTo>
                <a:cubicBezTo>
                  <a:pt x="817460" y="444528"/>
                  <a:pt x="810377" y="444145"/>
                  <a:pt x="803564" y="442442"/>
                </a:cubicBezTo>
                <a:cubicBezTo>
                  <a:pt x="796480" y="440671"/>
                  <a:pt x="782782" y="435514"/>
                  <a:pt x="782782" y="435514"/>
                </a:cubicBezTo>
                <a:cubicBezTo>
                  <a:pt x="764199" y="437373"/>
                  <a:pt x="742621" y="439038"/>
                  <a:pt x="723900" y="442442"/>
                </a:cubicBezTo>
                <a:cubicBezTo>
                  <a:pt x="720408" y="443077"/>
                  <a:pt x="703897" y="447248"/>
                  <a:pt x="699655" y="449369"/>
                </a:cubicBezTo>
                <a:cubicBezTo>
                  <a:pt x="695932" y="451231"/>
                  <a:pt x="692987" y="454434"/>
                  <a:pt x="689264" y="456296"/>
                </a:cubicBezTo>
                <a:cubicBezTo>
                  <a:pt x="685998" y="457929"/>
                  <a:pt x="682065" y="457987"/>
                  <a:pt x="678873" y="459760"/>
                </a:cubicBezTo>
                <a:cubicBezTo>
                  <a:pt x="671595" y="463803"/>
                  <a:pt x="665018" y="468996"/>
                  <a:pt x="658091" y="473614"/>
                </a:cubicBezTo>
                <a:lnTo>
                  <a:pt x="637309" y="487469"/>
                </a:lnTo>
                <a:cubicBezTo>
                  <a:pt x="633846" y="489778"/>
                  <a:pt x="630868" y="493080"/>
                  <a:pt x="626919" y="494396"/>
                </a:cubicBezTo>
                <a:lnTo>
                  <a:pt x="606137" y="501323"/>
                </a:lnTo>
                <a:lnTo>
                  <a:pt x="585355" y="515178"/>
                </a:lnTo>
                <a:lnTo>
                  <a:pt x="574964" y="522105"/>
                </a:lnTo>
                <a:cubicBezTo>
                  <a:pt x="563276" y="557165"/>
                  <a:pt x="575311" y="517937"/>
                  <a:pt x="568037" y="605233"/>
                </a:cubicBezTo>
                <a:cubicBezTo>
                  <a:pt x="566750" y="620678"/>
                  <a:pt x="556512" y="619056"/>
                  <a:pt x="547255" y="632942"/>
                </a:cubicBezTo>
                <a:cubicBezTo>
                  <a:pt x="544946" y="636406"/>
                  <a:pt x="542019" y="639529"/>
                  <a:pt x="540328" y="643333"/>
                </a:cubicBezTo>
                <a:cubicBezTo>
                  <a:pt x="537362" y="650005"/>
                  <a:pt x="535171" y="657030"/>
                  <a:pt x="533400" y="664114"/>
                </a:cubicBezTo>
                <a:cubicBezTo>
                  <a:pt x="532246" y="668732"/>
                  <a:pt x="532066" y="673711"/>
                  <a:pt x="529937" y="677969"/>
                </a:cubicBezTo>
                <a:cubicBezTo>
                  <a:pt x="525101" y="687640"/>
                  <a:pt x="509884" y="689271"/>
                  <a:pt x="502228" y="691823"/>
                </a:cubicBezTo>
                <a:lnTo>
                  <a:pt x="491837" y="695287"/>
                </a:lnTo>
                <a:lnTo>
                  <a:pt x="481446" y="698751"/>
                </a:lnTo>
                <a:lnTo>
                  <a:pt x="471055" y="702214"/>
                </a:lnTo>
                <a:cubicBezTo>
                  <a:pt x="456046" y="701060"/>
                  <a:pt x="440897" y="701099"/>
                  <a:pt x="426028" y="698751"/>
                </a:cubicBezTo>
                <a:cubicBezTo>
                  <a:pt x="418815" y="697612"/>
                  <a:pt x="412173" y="694132"/>
                  <a:pt x="405246" y="691823"/>
                </a:cubicBezTo>
                <a:lnTo>
                  <a:pt x="394855" y="688360"/>
                </a:lnTo>
                <a:cubicBezTo>
                  <a:pt x="391391" y="684896"/>
                  <a:pt x="388540" y="680686"/>
                  <a:pt x="384464" y="677969"/>
                </a:cubicBezTo>
                <a:cubicBezTo>
                  <a:pt x="381426" y="675944"/>
                  <a:pt x="377339" y="676138"/>
                  <a:pt x="374073" y="674505"/>
                </a:cubicBezTo>
                <a:cubicBezTo>
                  <a:pt x="370350" y="672643"/>
                  <a:pt x="367405" y="669440"/>
                  <a:pt x="363682" y="667578"/>
                </a:cubicBezTo>
                <a:cubicBezTo>
                  <a:pt x="360416" y="665945"/>
                  <a:pt x="356557" y="665747"/>
                  <a:pt x="353291" y="664114"/>
                </a:cubicBezTo>
                <a:cubicBezTo>
                  <a:pt x="349568" y="662252"/>
                  <a:pt x="346704" y="658878"/>
                  <a:pt x="342900" y="657187"/>
                </a:cubicBezTo>
                <a:cubicBezTo>
                  <a:pt x="336228" y="654222"/>
                  <a:pt x="322119" y="650260"/>
                  <a:pt x="322119" y="650260"/>
                </a:cubicBezTo>
                <a:cubicBezTo>
                  <a:pt x="316346" y="651414"/>
                  <a:pt x="310211" y="651404"/>
                  <a:pt x="304800" y="653723"/>
                </a:cubicBezTo>
                <a:cubicBezTo>
                  <a:pt x="301798" y="655009"/>
                  <a:pt x="300486" y="658692"/>
                  <a:pt x="297873" y="660651"/>
                </a:cubicBezTo>
                <a:cubicBezTo>
                  <a:pt x="291213" y="665646"/>
                  <a:pt x="282978" y="668618"/>
                  <a:pt x="277091" y="674505"/>
                </a:cubicBezTo>
                <a:cubicBezTo>
                  <a:pt x="260360" y="691238"/>
                  <a:pt x="280720" y="669970"/>
                  <a:pt x="263237" y="691823"/>
                </a:cubicBezTo>
                <a:cubicBezTo>
                  <a:pt x="261197" y="694373"/>
                  <a:pt x="258618" y="696442"/>
                  <a:pt x="256309" y="698751"/>
                </a:cubicBezTo>
                <a:lnTo>
                  <a:pt x="242455" y="740314"/>
                </a:lnTo>
                <a:lnTo>
                  <a:pt x="238991" y="750705"/>
                </a:lnTo>
                <a:cubicBezTo>
                  <a:pt x="237837" y="754169"/>
                  <a:pt x="237553" y="758058"/>
                  <a:pt x="235528" y="761096"/>
                </a:cubicBezTo>
                <a:lnTo>
                  <a:pt x="228600" y="771487"/>
                </a:lnTo>
                <a:cubicBezTo>
                  <a:pt x="227446" y="774951"/>
                  <a:pt x="227015" y="778747"/>
                  <a:pt x="225137" y="781878"/>
                </a:cubicBezTo>
                <a:cubicBezTo>
                  <a:pt x="223457" y="784678"/>
                  <a:pt x="219669" y="785884"/>
                  <a:pt x="218209" y="788805"/>
                </a:cubicBezTo>
                <a:cubicBezTo>
                  <a:pt x="216080" y="793063"/>
                  <a:pt x="216621" y="798284"/>
                  <a:pt x="214746" y="802660"/>
                </a:cubicBezTo>
                <a:cubicBezTo>
                  <a:pt x="213106" y="806486"/>
                  <a:pt x="210128" y="809587"/>
                  <a:pt x="207819" y="813051"/>
                </a:cubicBezTo>
                <a:cubicBezTo>
                  <a:pt x="216520" y="839159"/>
                  <a:pt x="204785" y="806987"/>
                  <a:pt x="218209" y="833833"/>
                </a:cubicBezTo>
                <a:cubicBezTo>
                  <a:pt x="227202" y="851817"/>
                  <a:pt x="215070" y="837619"/>
                  <a:pt x="228600" y="851151"/>
                </a:cubicBezTo>
                <a:cubicBezTo>
                  <a:pt x="230537" y="856961"/>
                  <a:pt x="236904" y="869861"/>
                  <a:pt x="228600" y="875396"/>
                </a:cubicBezTo>
                <a:cubicBezTo>
                  <a:pt x="223797" y="878598"/>
                  <a:pt x="228023" y="869046"/>
                  <a:pt x="225137" y="868469"/>
                </a:cubicBezTo>
                <a:close/>
              </a:path>
            </a:pathLst>
          </a:custGeom>
          <a:solidFill>
            <a:srgbClr val="E692B5"/>
          </a:solidFill>
          <a:ln>
            <a:noFill/>
          </a:ln>
          <a:scene3d>
            <a:camera prst="orthographicFront"/>
            <a:lightRig rig="threePt" dir="t"/>
          </a:scene3d>
          <a:sp3d>
            <a:bevelT w="133350" h="2032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Forme libre 1"/>
          <p:cNvSpPr/>
          <p:nvPr/>
        </p:nvSpPr>
        <p:spPr>
          <a:xfrm>
            <a:off x="3616036" y="1961322"/>
            <a:ext cx="1988128" cy="1974866"/>
          </a:xfrm>
          <a:custGeom>
            <a:avLst/>
            <a:gdLst>
              <a:gd name="connsiteX0" fmla="*/ 225137 w 1988128"/>
              <a:gd name="connsiteY0" fmla="*/ 868469 h 1974866"/>
              <a:gd name="connsiteX1" fmla="*/ 211282 w 1988128"/>
              <a:gd name="connsiteY1" fmla="*/ 871933 h 1974866"/>
              <a:gd name="connsiteX2" fmla="*/ 180109 w 1988128"/>
              <a:gd name="connsiteY2" fmla="*/ 858078 h 1974866"/>
              <a:gd name="connsiteX3" fmla="*/ 169719 w 1988128"/>
              <a:gd name="connsiteY3" fmla="*/ 837296 h 1974866"/>
              <a:gd name="connsiteX4" fmla="*/ 162791 w 1988128"/>
              <a:gd name="connsiteY4" fmla="*/ 816514 h 1974866"/>
              <a:gd name="connsiteX5" fmla="*/ 155864 w 1988128"/>
              <a:gd name="connsiteY5" fmla="*/ 795733 h 1974866"/>
              <a:gd name="connsiteX6" fmla="*/ 152400 w 1988128"/>
              <a:gd name="connsiteY6" fmla="*/ 785342 h 1974866"/>
              <a:gd name="connsiteX7" fmla="*/ 145473 w 1988128"/>
              <a:gd name="connsiteY7" fmla="*/ 778414 h 1974866"/>
              <a:gd name="connsiteX8" fmla="*/ 128155 w 1988128"/>
              <a:gd name="connsiteY8" fmla="*/ 792269 h 1974866"/>
              <a:gd name="connsiteX9" fmla="*/ 100446 w 1988128"/>
              <a:gd name="connsiteY9" fmla="*/ 785342 h 1974866"/>
              <a:gd name="connsiteX10" fmla="*/ 96982 w 1988128"/>
              <a:gd name="connsiteY10" fmla="*/ 774951 h 1974866"/>
              <a:gd name="connsiteX11" fmla="*/ 79664 w 1988128"/>
              <a:gd name="connsiteY11" fmla="*/ 761096 h 1974866"/>
              <a:gd name="connsiteX12" fmla="*/ 72737 w 1988128"/>
              <a:gd name="connsiteY12" fmla="*/ 750705 h 1974866"/>
              <a:gd name="connsiteX13" fmla="*/ 58882 w 1988128"/>
              <a:gd name="connsiteY13" fmla="*/ 747242 h 1974866"/>
              <a:gd name="connsiteX14" fmla="*/ 48491 w 1988128"/>
              <a:gd name="connsiteY14" fmla="*/ 743778 h 1974866"/>
              <a:gd name="connsiteX15" fmla="*/ 24246 w 1988128"/>
              <a:gd name="connsiteY15" fmla="*/ 712605 h 1974866"/>
              <a:gd name="connsiteX16" fmla="*/ 17319 w 1988128"/>
              <a:gd name="connsiteY16" fmla="*/ 702214 h 1974866"/>
              <a:gd name="connsiteX17" fmla="*/ 10391 w 1988128"/>
              <a:gd name="connsiteY17" fmla="*/ 691823 h 1974866"/>
              <a:gd name="connsiteX18" fmla="*/ 6928 w 1988128"/>
              <a:gd name="connsiteY18" fmla="*/ 681433 h 1974866"/>
              <a:gd name="connsiteX19" fmla="*/ 0 w 1988128"/>
              <a:gd name="connsiteY19" fmla="*/ 587914 h 1974866"/>
              <a:gd name="connsiteX20" fmla="*/ 3464 w 1988128"/>
              <a:gd name="connsiteY20" fmla="*/ 553278 h 1974866"/>
              <a:gd name="connsiteX21" fmla="*/ 10391 w 1988128"/>
              <a:gd name="connsiteY21" fmla="*/ 532496 h 1974866"/>
              <a:gd name="connsiteX22" fmla="*/ 13855 w 1988128"/>
              <a:gd name="connsiteY22" fmla="*/ 522105 h 1974866"/>
              <a:gd name="connsiteX23" fmla="*/ 13855 w 1988128"/>
              <a:gd name="connsiteY23" fmla="*/ 397414 h 1974866"/>
              <a:gd name="connsiteX24" fmla="*/ 20782 w 1988128"/>
              <a:gd name="connsiteY24" fmla="*/ 331605 h 1974866"/>
              <a:gd name="connsiteX25" fmla="*/ 34637 w 1988128"/>
              <a:gd name="connsiteY25" fmla="*/ 314287 h 1974866"/>
              <a:gd name="connsiteX26" fmla="*/ 45028 w 1988128"/>
              <a:gd name="connsiteY26" fmla="*/ 307360 h 1974866"/>
              <a:gd name="connsiteX27" fmla="*/ 55419 w 1988128"/>
              <a:gd name="connsiteY27" fmla="*/ 276187 h 1974866"/>
              <a:gd name="connsiteX28" fmla="*/ 58882 w 1988128"/>
              <a:gd name="connsiteY28" fmla="*/ 265796 h 1974866"/>
              <a:gd name="connsiteX29" fmla="*/ 72737 w 1988128"/>
              <a:gd name="connsiteY29" fmla="*/ 248478 h 1974866"/>
              <a:gd name="connsiteX30" fmla="*/ 90055 w 1988128"/>
              <a:gd name="connsiteY30" fmla="*/ 234623 h 1974866"/>
              <a:gd name="connsiteX31" fmla="*/ 96982 w 1988128"/>
              <a:gd name="connsiteY31" fmla="*/ 224233 h 1974866"/>
              <a:gd name="connsiteX32" fmla="*/ 110837 w 1988128"/>
              <a:gd name="connsiteY32" fmla="*/ 210378 h 1974866"/>
              <a:gd name="connsiteX33" fmla="*/ 114300 w 1988128"/>
              <a:gd name="connsiteY33" fmla="*/ 199987 h 1974866"/>
              <a:gd name="connsiteX34" fmla="*/ 131619 w 1988128"/>
              <a:gd name="connsiteY34" fmla="*/ 186133 h 1974866"/>
              <a:gd name="connsiteX35" fmla="*/ 148937 w 1988128"/>
              <a:gd name="connsiteY35" fmla="*/ 172278 h 1974866"/>
              <a:gd name="connsiteX36" fmla="*/ 155864 w 1988128"/>
              <a:gd name="connsiteY36" fmla="*/ 161887 h 1974866"/>
              <a:gd name="connsiteX37" fmla="*/ 166255 w 1988128"/>
              <a:gd name="connsiteY37" fmla="*/ 154960 h 1974866"/>
              <a:gd name="connsiteX38" fmla="*/ 180109 w 1988128"/>
              <a:gd name="connsiteY38" fmla="*/ 134178 h 1974866"/>
              <a:gd name="connsiteX39" fmla="*/ 200891 w 1988128"/>
              <a:gd name="connsiteY39" fmla="*/ 109933 h 1974866"/>
              <a:gd name="connsiteX40" fmla="*/ 214746 w 1988128"/>
              <a:gd name="connsiteY40" fmla="*/ 92614 h 1974866"/>
              <a:gd name="connsiteX41" fmla="*/ 225137 w 1988128"/>
              <a:gd name="connsiteY41" fmla="*/ 75296 h 1974866"/>
              <a:gd name="connsiteX42" fmla="*/ 228600 w 1988128"/>
              <a:gd name="connsiteY42" fmla="*/ 64905 h 1974866"/>
              <a:gd name="connsiteX43" fmla="*/ 245919 w 1988128"/>
              <a:gd name="connsiteY43" fmla="*/ 51051 h 1974866"/>
              <a:gd name="connsiteX44" fmla="*/ 263237 w 1988128"/>
              <a:gd name="connsiteY44" fmla="*/ 37196 h 1974866"/>
              <a:gd name="connsiteX45" fmla="*/ 284019 w 1988128"/>
              <a:gd name="connsiteY45" fmla="*/ 40660 h 1974866"/>
              <a:gd name="connsiteX46" fmla="*/ 294409 w 1988128"/>
              <a:gd name="connsiteY46" fmla="*/ 44123 h 1974866"/>
              <a:gd name="connsiteX47" fmla="*/ 304800 w 1988128"/>
              <a:gd name="connsiteY47" fmla="*/ 40660 h 1974866"/>
              <a:gd name="connsiteX48" fmla="*/ 329046 w 1988128"/>
              <a:gd name="connsiteY48" fmla="*/ 19878 h 1974866"/>
              <a:gd name="connsiteX49" fmla="*/ 349828 w 1988128"/>
              <a:gd name="connsiteY49" fmla="*/ 12951 h 1974866"/>
              <a:gd name="connsiteX50" fmla="*/ 429491 w 1988128"/>
              <a:gd name="connsiteY50" fmla="*/ 9487 h 1974866"/>
              <a:gd name="connsiteX51" fmla="*/ 484909 w 1988128"/>
              <a:gd name="connsiteY51" fmla="*/ 16414 h 1974866"/>
              <a:gd name="connsiteX52" fmla="*/ 505691 w 1988128"/>
              <a:gd name="connsiteY52" fmla="*/ 23342 h 1974866"/>
              <a:gd name="connsiteX53" fmla="*/ 516082 w 1988128"/>
              <a:gd name="connsiteY53" fmla="*/ 26805 h 1974866"/>
              <a:gd name="connsiteX54" fmla="*/ 540328 w 1988128"/>
              <a:gd name="connsiteY54" fmla="*/ 44123 h 1974866"/>
              <a:gd name="connsiteX55" fmla="*/ 547255 w 1988128"/>
              <a:gd name="connsiteY55" fmla="*/ 51051 h 1974866"/>
              <a:gd name="connsiteX56" fmla="*/ 574964 w 1988128"/>
              <a:gd name="connsiteY56" fmla="*/ 57978 h 1974866"/>
              <a:gd name="connsiteX57" fmla="*/ 599209 w 1988128"/>
              <a:gd name="connsiteY57" fmla="*/ 64905 h 1974866"/>
              <a:gd name="connsiteX58" fmla="*/ 606137 w 1988128"/>
              <a:gd name="connsiteY58" fmla="*/ 71833 h 1974866"/>
              <a:gd name="connsiteX59" fmla="*/ 616528 w 1988128"/>
              <a:gd name="connsiteY59" fmla="*/ 78760 h 1974866"/>
              <a:gd name="connsiteX60" fmla="*/ 623455 w 1988128"/>
              <a:gd name="connsiteY60" fmla="*/ 99542 h 1974866"/>
              <a:gd name="connsiteX61" fmla="*/ 626919 w 1988128"/>
              <a:gd name="connsiteY61" fmla="*/ 109933 h 1974866"/>
              <a:gd name="connsiteX62" fmla="*/ 644237 w 1988128"/>
              <a:gd name="connsiteY62" fmla="*/ 123787 h 1974866"/>
              <a:gd name="connsiteX63" fmla="*/ 665019 w 1988128"/>
              <a:gd name="connsiteY63" fmla="*/ 151496 h 1974866"/>
              <a:gd name="connsiteX64" fmla="*/ 668482 w 1988128"/>
              <a:gd name="connsiteY64" fmla="*/ 161887 h 1974866"/>
              <a:gd name="connsiteX65" fmla="*/ 661555 w 1988128"/>
              <a:gd name="connsiteY65" fmla="*/ 193060 h 1974866"/>
              <a:gd name="connsiteX66" fmla="*/ 689264 w 1988128"/>
              <a:gd name="connsiteY66" fmla="*/ 213842 h 1974866"/>
              <a:gd name="connsiteX67" fmla="*/ 703119 w 1988128"/>
              <a:gd name="connsiteY67" fmla="*/ 262333 h 1974866"/>
              <a:gd name="connsiteX68" fmla="*/ 706582 w 1988128"/>
              <a:gd name="connsiteY68" fmla="*/ 283114 h 1974866"/>
              <a:gd name="connsiteX69" fmla="*/ 703119 w 1988128"/>
              <a:gd name="connsiteY69" fmla="*/ 303896 h 1974866"/>
              <a:gd name="connsiteX70" fmla="*/ 710046 w 1988128"/>
              <a:gd name="connsiteY70" fmla="*/ 331605 h 1974866"/>
              <a:gd name="connsiteX71" fmla="*/ 713509 w 1988128"/>
              <a:gd name="connsiteY71" fmla="*/ 362778 h 1974866"/>
              <a:gd name="connsiteX72" fmla="*/ 723900 w 1988128"/>
              <a:gd name="connsiteY72" fmla="*/ 359314 h 1974866"/>
              <a:gd name="connsiteX73" fmla="*/ 758537 w 1988128"/>
              <a:gd name="connsiteY73" fmla="*/ 362778 h 1974866"/>
              <a:gd name="connsiteX74" fmla="*/ 775855 w 1988128"/>
              <a:gd name="connsiteY74" fmla="*/ 366242 h 1974866"/>
              <a:gd name="connsiteX75" fmla="*/ 796637 w 1988128"/>
              <a:gd name="connsiteY75" fmla="*/ 373169 h 1974866"/>
              <a:gd name="connsiteX76" fmla="*/ 807028 w 1988128"/>
              <a:gd name="connsiteY76" fmla="*/ 376633 h 1974866"/>
              <a:gd name="connsiteX77" fmla="*/ 820882 w 1988128"/>
              <a:gd name="connsiteY77" fmla="*/ 380096 h 1974866"/>
              <a:gd name="connsiteX78" fmla="*/ 834737 w 1988128"/>
              <a:gd name="connsiteY78" fmla="*/ 376633 h 1974866"/>
              <a:gd name="connsiteX79" fmla="*/ 845128 w 1988128"/>
              <a:gd name="connsiteY79" fmla="*/ 373169 h 1974866"/>
              <a:gd name="connsiteX80" fmla="*/ 900546 w 1988128"/>
              <a:gd name="connsiteY80" fmla="*/ 376633 h 1974866"/>
              <a:gd name="connsiteX81" fmla="*/ 962891 w 1988128"/>
              <a:gd name="connsiteY81" fmla="*/ 387023 h 1974866"/>
              <a:gd name="connsiteX82" fmla="*/ 983673 w 1988128"/>
              <a:gd name="connsiteY82" fmla="*/ 390487 h 1974866"/>
              <a:gd name="connsiteX83" fmla="*/ 994064 w 1988128"/>
              <a:gd name="connsiteY83" fmla="*/ 393951 h 1974866"/>
              <a:gd name="connsiteX84" fmla="*/ 1070264 w 1988128"/>
              <a:gd name="connsiteY84" fmla="*/ 397414 h 1974866"/>
              <a:gd name="connsiteX85" fmla="*/ 1097973 w 1988128"/>
              <a:gd name="connsiteY85" fmla="*/ 400878 h 1974866"/>
              <a:gd name="connsiteX86" fmla="*/ 1129146 w 1988128"/>
              <a:gd name="connsiteY86" fmla="*/ 407805 h 1974866"/>
              <a:gd name="connsiteX87" fmla="*/ 1149928 w 1988128"/>
              <a:gd name="connsiteY87" fmla="*/ 414733 h 1974866"/>
              <a:gd name="connsiteX88" fmla="*/ 1160319 w 1988128"/>
              <a:gd name="connsiteY88" fmla="*/ 418196 h 1974866"/>
              <a:gd name="connsiteX89" fmla="*/ 1170709 w 1988128"/>
              <a:gd name="connsiteY89" fmla="*/ 425123 h 1974866"/>
              <a:gd name="connsiteX90" fmla="*/ 1191491 w 1988128"/>
              <a:gd name="connsiteY90" fmla="*/ 432051 h 1974866"/>
              <a:gd name="connsiteX91" fmla="*/ 1212273 w 1988128"/>
              <a:gd name="connsiteY91" fmla="*/ 445905 h 1974866"/>
              <a:gd name="connsiteX92" fmla="*/ 1219200 w 1988128"/>
              <a:gd name="connsiteY92" fmla="*/ 452833 h 1974866"/>
              <a:gd name="connsiteX93" fmla="*/ 1229591 w 1988128"/>
              <a:gd name="connsiteY93" fmla="*/ 459760 h 1974866"/>
              <a:gd name="connsiteX94" fmla="*/ 1236519 w 1988128"/>
              <a:gd name="connsiteY94" fmla="*/ 466687 h 1974866"/>
              <a:gd name="connsiteX95" fmla="*/ 1257300 w 1988128"/>
              <a:gd name="connsiteY95" fmla="*/ 473614 h 1974866"/>
              <a:gd name="connsiteX96" fmla="*/ 1264228 w 1988128"/>
              <a:gd name="connsiteY96" fmla="*/ 480542 h 1974866"/>
              <a:gd name="connsiteX97" fmla="*/ 1288473 w 1988128"/>
              <a:gd name="connsiteY97" fmla="*/ 487469 h 1974866"/>
              <a:gd name="connsiteX98" fmla="*/ 1309255 w 1988128"/>
              <a:gd name="connsiteY98" fmla="*/ 494396 h 1974866"/>
              <a:gd name="connsiteX99" fmla="*/ 1319646 w 1988128"/>
              <a:gd name="connsiteY99" fmla="*/ 497860 h 1974866"/>
              <a:gd name="connsiteX100" fmla="*/ 1330037 w 1988128"/>
              <a:gd name="connsiteY100" fmla="*/ 501323 h 1974866"/>
              <a:gd name="connsiteX101" fmla="*/ 1350819 w 1988128"/>
              <a:gd name="connsiteY101" fmla="*/ 515178 h 1974866"/>
              <a:gd name="connsiteX102" fmla="*/ 1361209 w 1988128"/>
              <a:gd name="connsiteY102" fmla="*/ 522105 h 1974866"/>
              <a:gd name="connsiteX103" fmla="*/ 1388919 w 1988128"/>
              <a:gd name="connsiteY103" fmla="*/ 542887 h 1974866"/>
              <a:gd name="connsiteX104" fmla="*/ 1399309 w 1988128"/>
              <a:gd name="connsiteY104" fmla="*/ 546351 h 1974866"/>
              <a:gd name="connsiteX105" fmla="*/ 1406237 w 1988128"/>
              <a:gd name="connsiteY105" fmla="*/ 553278 h 1974866"/>
              <a:gd name="connsiteX106" fmla="*/ 1416628 w 1988128"/>
              <a:gd name="connsiteY106" fmla="*/ 556742 h 1974866"/>
              <a:gd name="connsiteX107" fmla="*/ 1423555 w 1988128"/>
              <a:gd name="connsiteY107" fmla="*/ 567133 h 1974866"/>
              <a:gd name="connsiteX108" fmla="*/ 1433946 w 1988128"/>
              <a:gd name="connsiteY108" fmla="*/ 574060 h 1974866"/>
              <a:gd name="connsiteX109" fmla="*/ 1458191 w 1988128"/>
              <a:gd name="connsiteY109" fmla="*/ 598305 h 1974866"/>
              <a:gd name="connsiteX110" fmla="*/ 1475509 w 1988128"/>
              <a:gd name="connsiteY110" fmla="*/ 608696 h 1974866"/>
              <a:gd name="connsiteX111" fmla="*/ 1489364 w 1988128"/>
              <a:gd name="connsiteY111" fmla="*/ 622551 h 1974866"/>
              <a:gd name="connsiteX112" fmla="*/ 1503219 w 1988128"/>
              <a:gd name="connsiteY112" fmla="*/ 643333 h 1974866"/>
              <a:gd name="connsiteX113" fmla="*/ 1506682 w 1988128"/>
              <a:gd name="connsiteY113" fmla="*/ 653723 h 1974866"/>
              <a:gd name="connsiteX114" fmla="*/ 1520537 w 1988128"/>
              <a:gd name="connsiteY114" fmla="*/ 667578 h 1974866"/>
              <a:gd name="connsiteX115" fmla="*/ 1530928 w 1988128"/>
              <a:gd name="connsiteY115" fmla="*/ 677969 h 1974866"/>
              <a:gd name="connsiteX116" fmla="*/ 1558637 w 1988128"/>
              <a:gd name="connsiteY116" fmla="*/ 702214 h 1974866"/>
              <a:gd name="connsiteX117" fmla="*/ 1565564 w 1988128"/>
              <a:gd name="connsiteY117" fmla="*/ 709142 h 1974866"/>
              <a:gd name="connsiteX118" fmla="*/ 1572491 w 1988128"/>
              <a:gd name="connsiteY118" fmla="*/ 719533 h 1974866"/>
              <a:gd name="connsiteX119" fmla="*/ 1575955 w 1988128"/>
              <a:gd name="connsiteY119" fmla="*/ 729923 h 1974866"/>
              <a:gd name="connsiteX120" fmla="*/ 1593273 w 1988128"/>
              <a:gd name="connsiteY120" fmla="*/ 743778 h 1974866"/>
              <a:gd name="connsiteX121" fmla="*/ 1600200 w 1988128"/>
              <a:gd name="connsiteY121" fmla="*/ 754169 h 1974866"/>
              <a:gd name="connsiteX122" fmla="*/ 1607128 w 1988128"/>
              <a:gd name="connsiteY122" fmla="*/ 761096 h 1974866"/>
              <a:gd name="connsiteX123" fmla="*/ 1620982 w 1988128"/>
              <a:gd name="connsiteY123" fmla="*/ 781878 h 1974866"/>
              <a:gd name="connsiteX124" fmla="*/ 1627909 w 1988128"/>
              <a:gd name="connsiteY124" fmla="*/ 792269 h 1974866"/>
              <a:gd name="connsiteX125" fmla="*/ 1631373 w 1988128"/>
              <a:gd name="connsiteY125" fmla="*/ 802660 h 1974866"/>
              <a:gd name="connsiteX126" fmla="*/ 1645228 w 1988128"/>
              <a:gd name="connsiteY126" fmla="*/ 823442 h 1974866"/>
              <a:gd name="connsiteX127" fmla="*/ 1655619 w 1988128"/>
              <a:gd name="connsiteY127" fmla="*/ 844223 h 1974866"/>
              <a:gd name="connsiteX128" fmla="*/ 1666009 w 1988128"/>
              <a:gd name="connsiteY128" fmla="*/ 861542 h 1974866"/>
              <a:gd name="connsiteX129" fmla="*/ 1676400 w 1988128"/>
              <a:gd name="connsiteY129" fmla="*/ 892714 h 1974866"/>
              <a:gd name="connsiteX130" fmla="*/ 1679864 w 1988128"/>
              <a:gd name="connsiteY130" fmla="*/ 903105 h 1974866"/>
              <a:gd name="connsiteX131" fmla="*/ 1693719 w 1988128"/>
              <a:gd name="connsiteY131" fmla="*/ 920423 h 1974866"/>
              <a:gd name="connsiteX132" fmla="*/ 1711037 w 1988128"/>
              <a:gd name="connsiteY132" fmla="*/ 944669 h 1974866"/>
              <a:gd name="connsiteX133" fmla="*/ 1731819 w 1988128"/>
              <a:gd name="connsiteY133" fmla="*/ 972378 h 1974866"/>
              <a:gd name="connsiteX134" fmla="*/ 1742209 w 1988128"/>
              <a:gd name="connsiteY134" fmla="*/ 993160 h 1974866"/>
              <a:gd name="connsiteX135" fmla="*/ 1745673 w 1988128"/>
              <a:gd name="connsiteY135" fmla="*/ 1003551 h 1974866"/>
              <a:gd name="connsiteX136" fmla="*/ 1759528 w 1988128"/>
              <a:gd name="connsiteY136" fmla="*/ 1024333 h 1974866"/>
              <a:gd name="connsiteX137" fmla="*/ 1766455 w 1988128"/>
              <a:gd name="connsiteY137" fmla="*/ 1045114 h 1974866"/>
              <a:gd name="connsiteX138" fmla="*/ 1769919 w 1988128"/>
              <a:gd name="connsiteY138" fmla="*/ 1055505 h 1974866"/>
              <a:gd name="connsiteX139" fmla="*/ 1780309 w 1988128"/>
              <a:gd name="connsiteY139" fmla="*/ 1090142 h 1974866"/>
              <a:gd name="connsiteX140" fmla="*/ 1787237 w 1988128"/>
              <a:gd name="connsiteY140" fmla="*/ 1110923 h 1974866"/>
              <a:gd name="connsiteX141" fmla="*/ 1794164 w 1988128"/>
              <a:gd name="connsiteY141" fmla="*/ 1117851 h 1974866"/>
              <a:gd name="connsiteX142" fmla="*/ 1797628 w 1988128"/>
              <a:gd name="connsiteY142" fmla="*/ 1128242 h 1974866"/>
              <a:gd name="connsiteX143" fmla="*/ 1804555 w 1988128"/>
              <a:gd name="connsiteY143" fmla="*/ 1138633 h 1974866"/>
              <a:gd name="connsiteX144" fmla="*/ 1811482 w 1988128"/>
              <a:gd name="connsiteY144" fmla="*/ 1159414 h 1974866"/>
              <a:gd name="connsiteX145" fmla="*/ 1814946 w 1988128"/>
              <a:gd name="connsiteY145" fmla="*/ 1169805 h 1974866"/>
              <a:gd name="connsiteX146" fmla="*/ 1818409 w 1988128"/>
              <a:gd name="connsiteY146" fmla="*/ 1190587 h 1974866"/>
              <a:gd name="connsiteX147" fmla="*/ 1825337 w 1988128"/>
              <a:gd name="connsiteY147" fmla="*/ 1211369 h 1974866"/>
              <a:gd name="connsiteX148" fmla="*/ 1842655 w 1988128"/>
              <a:gd name="connsiteY148" fmla="*/ 1263323 h 1974866"/>
              <a:gd name="connsiteX149" fmla="*/ 1849582 w 1988128"/>
              <a:gd name="connsiteY149" fmla="*/ 1284105 h 1974866"/>
              <a:gd name="connsiteX150" fmla="*/ 1853046 w 1988128"/>
              <a:gd name="connsiteY150" fmla="*/ 1294496 h 1974866"/>
              <a:gd name="connsiteX151" fmla="*/ 1859973 w 1988128"/>
              <a:gd name="connsiteY151" fmla="*/ 1304887 h 1974866"/>
              <a:gd name="connsiteX152" fmla="*/ 1866900 w 1988128"/>
              <a:gd name="connsiteY152" fmla="*/ 1325669 h 1974866"/>
              <a:gd name="connsiteX153" fmla="*/ 1870364 w 1988128"/>
              <a:gd name="connsiteY153" fmla="*/ 1336060 h 1974866"/>
              <a:gd name="connsiteX154" fmla="*/ 1880755 w 1988128"/>
              <a:gd name="connsiteY154" fmla="*/ 1370696 h 1974866"/>
              <a:gd name="connsiteX155" fmla="*/ 1887682 w 1988128"/>
              <a:gd name="connsiteY155" fmla="*/ 1391478 h 1974866"/>
              <a:gd name="connsiteX156" fmla="*/ 1894609 w 1988128"/>
              <a:gd name="connsiteY156" fmla="*/ 1419187 h 1974866"/>
              <a:gd name="connsiteX157" fmla="*/ 1898073 w 1988128"/>
              <a:gd name="connsiteY157" fmla="*/ 1495387 h 1974866"/>
              <a:gd name="connsiteX158" fmla="*/ 1901537 w 1988128"/>
              <a:gd name="connsiteY158" fmla="*/ 1505778 h 1974866"/>
              <a:gd name="connsiteX159" fmla="*/ 1908464 w 1988128"/>
              <a:gd name="connsiteY159" fmla="*/ 1533487 h 1974866"/>
              <a:gd name="connsiteX160" fmla="*/ 1911928 w 1988128"/>
              <a:gd name="connsiteY160" fmla="*/ 1543878 h 1974866"/>
              <a:gd name="connsiteX161" fmla="*/ 1918855 w 1988128"/>
              <a:gd name="connsiteY161" fmla="*/ 1571587 h 1974866"/>
              <a:gd name="connsiteX162" fmla="*/ 1922319 w 1988128"/>
              <a:gd name="connsiteY162" fmla="*/ 1581978 h 1974866"/>
              <a:gd name="connsiteX163" fmla="*/ 1925782 w 1988128"/>
              <a:gd name="connsiteY163" fmla="*/ 1595833 h 1974866"/>
              <a:gd name="connsiteX164" fmla="*/ 1932709 w 1988128"/>
              <a:gd name="connsiteY164" fmla="*/ 1616614 h 1974866"/>
              <a:gd name="connsiteX165" fmla="*/ 1936173 w 1988128"/>
              <a:gd name="connsiteY165" fmla="*/ 1627005 h 1974866"/>
              <a:gd name="connsiteX166" fmla="*/ 1950028 w 1988128"/>
              <a:gd name="connsiteY166" fmla="*/ 1682423 h 1974866"/>
              <a:gd name="connsiteX167" fmla="*/ 1950028 w 1988128"/>
              <a:gd name="connsiteY167" fmla="*/ 1682423 h 1974866"/>
              <a:gd name="connsiteX168" fmla="*/ 1953491 w 1988128"/>
              <a:gd name="connsiteY168" fmla="*/ 1696278 h 1974866"/>
              <a:gd name="connsiteX169" fmla="*/ 1956955 w 1988128"/>
              <a:gd name="connsiteY169" fmla="*/ 1713596 h 1974866"/>
              <a:gd name="connsiteX170" fmla="*/ 1960419 w 1988128"/>
              <a:gd name="connsiteY170" fmla="*/ 1723987 h 1974866"/>
              <a:gd name="connsiteX171" fmla="*/ 1970809 w 1988128"/>
              <a:gd name="connsiteY171" fmla="*/ 1786333 h 1974866"/>
              <a:gd name="connsiteX172" fmla="*/ 1977737 w 1988128"/>
              <a:gd name="connsiteY172" fmla="*/ 1820969 h 1974866"/>
              <a:gd name="connsiteX173" fmla="*/ 1981200 w 1988128"/>
              <a:gd name="connsiteY173" fmla="*/ 1831360 h 1974866"/>
              <a:gd name="connsiteX174" fmla="*/ 1988128 w 1988128"/>
              <a:gd name="connsiteY174" fmla="*/ 1859069 h 1974866"/>
              <a:gd name="connsiteX175" fmla="*/ 1984664 w 1988128"/>
              <a:gd name="connsiteY175" fmla="*/ 1973369 h 1974866"/>
              <a:gd name="connsiteX176" fmla="*/ 1977737 w 1988128"/>
              <a:gd name="connsiteY176" fmla="*/ 1952587 h 1974866"/>
              <a:gd name="connsiteX177" fmla="*/ 1974273 w 1988128"/>
              <a:gd name="connsiteY177" fmla="*/ 1942196 h 1974866"/>
              <a:gd name="connsiteX178" fmla="*/ 1960419 w 1988128"/>
              <a:gd name="connsiteY178" fmla="*/ 1921414 h 1974866"/>
              <a:gd name="connsiteX179" fmla="*/ 1953491 w 1988128"/>
              <a:gd name="connsiteY179" fmla="*/ 1893705 h 1974866"/>
              <a:gd name="connsiteX180" fmla="*/ 1950028 w 1988128"/>
              <a:gd name="connsiteY180" fmla="*/ 1869460 h 1974866"/>
              <a:gd name="connsiteX181" fmla="*/ 1943100 w 1988128"/>
              <a:gd name="connsiteY181" fmla="*/ 1848678 h 1974866"/>
              <a:gd name="connsiteX182" fmla="*/ 1936173 w 1988128"/>
              <a:gd name="connsiteY182" fmla="*/ 1827896 h 1974866"/>
              <a:gd name="connsiteX183" fmla="*/ 1929246 w 1988128"/>
              <a:gd name="connsiteY183" fmla="*/ 1817505 h 1974866"/>
              <a:gd name="connsiteX184" fmla="*/ 1918855 w 1988128"/>
              <a:gd name="connsiteY184" fmla="*/ 1782869 h 1974866"/>
              <a:gd name="connsiteX185" fmla="*/ 1915391 w 1988128"/>
              <a:gd name="connsiteY185" fmla="*/ 1772478 h 1974866"/>
              <a:gd name="connsiteX186" fmla="*/ 1911928 w 1988128"/>
              <a:gd name="connsiteY186" fmla="*/ 1762087 h 1974866"/>
              <a:gd name="connsiteX187" fmla="*/ 1905000 w 1988128"/>
              <a:gd name="connsiteY187" fmla="*/ 1755160 h 1974866"/>
              <a:gd name="connsiteX188" fmla="*/ 1894609 w 1988128"/>
              <a:gd name="connsiteY188" fmla="*/ 1734378 h 1974866"/>
              <a:gd name="connsiteX189" fmla="*/ 1891146 w 1988128"/>
              <a:gd name="connsiteY189" fmla="*/ 1723987 h 1974866"/>
              <a:gd name="connsiteX190" fmla="*/ 1884219 w 1988128"/>
              <a:gd name="connsiteY190" fmla="*/ 1713596 h 1974866"/>
              <a:gd name="connsiteX191" fmla="*/ 1880755 w 1988128"/>
              <a:gd name="connsiteY191" fmla="*/ 1703205 h 1974866"/>
              <a:gd name="connsiteX192" fmla="*/ 1873828 w 1988128"/>
              <a:gd name="connsiteY192" fmla="*/ 1692814 h 1974866"/>
              <a:gd name="connsiteX193" fmla="*/ 1866900 w 1988128"/>
              <a:gd name="connsiteY193" fmla="*/ 1672033 h 1974866"/>
              <a:gd name="connsiteX194" fmla="*/ 1863437 w 1988128"/>
              <a:gd name="connsiteY194" fmla="*/ 1661642 h 1974866"/>
              <a:gd name="connsiteX195" fmla="*/ 1859973 w 1988128"/>
              <a:gd name="connsiteY195" fmla="*/ 1651251 h 1974866"/>
              <a:gd name="connsiteX196" fmla="*/ 1853046 w 1988128"/>
              <a:gd name="connsiteY196" fmla="*/ 1606223 h 1974866"/>
              <a:gd name="connsiteX197" fmla="*/ 1846119 w 1988128"/>
              <a:gd name="connsiteY197" fmla="*/ 1564660 h 1974866"/>
              <a:gd name="connsiteX198" fmla="*/ 1842655 w 1988128"/>
              <a:gd name="connsiteY198" fmla="*/ 1554269 h 1974866"/>
              <a:gd name="connsiteX199" fmla="*/ 1835728 w 1988128"/>
              <a:gd name="connsiteY199" fmla="*/ 1523096 h 1974866"/>
              <a:gd name="connsiteX200" fmla="*/ 1828800 w 1988128"/>
              <a:gd name="connsiteY200" fmla="*/ 1512705 h 1974866"/>
              <a:gd name="connsiteX201" fmla="*/ 1818409 w 1988128"/>
              <a:gd name="connsiteY201" fmla="*/ 1481533 h 1974866"/>
              <a:gd name="connsiteX202" fmla="*/ 1814946 w 1988128"/>
              <a:gd name="connsiteY202" fmla="*/ 1471142 h 1974866"/>
              <a:gd name="connsiteX203" fmla="*/ 1811482 w 1988128"/>
              <a:gd name="connsiteY203" fmla="*/ 1460751 h 1974866"/>
              <a:gd name="connsiteX204" fmla="*/ 1804555 w 1988128"/>
              <a:gd name="connsiteY204" fmla="*/ 1433042 h 1974866"/>
              <a:gd name="connsiteX205" fmla="*/ 1801091 w 1988128"/>
              <a:gd name="connsiteY205" fmla="*/ 1419187 h 1974866"/>
              <a:gd name="connsiteX206" fmla="*/ 1794164 w 1988128"/>
              <a:gd name="connsiteY206" fmla="*/ 1398405 h 1974866"/>
              <a:gd name="connsiteX207" fmla="*/ 1783773 w 1988128"/>
              <a:gd name="connsiteY207" fmla="*/ 1367233 h 1974866"/>
              <a:gd name="connsiteX208" fmla="*/ 1776846 w 1988128"/>
              <a:gd name="connsiteY208" fmla="*/ 1346451 h 1974866"/>
              <a:gd name="connsiteX209" fmla="*/ 1769919 w 1988128"/>
              <a:gd name="connsiteY209" fmla="*/ 1315278 h 1974866"/>
              <a:gd name="connsiteX210" fmla="*/ 1759528 w 1988128"/>
              <a:gd name="connsiteY210" fmla="*/ 1284105 h 1974866"/>
              <a:gd name="connsiteX211" fmla="*/ 1756064 w 1988128"/>
              <a:gd name="connsiteY211" fmla="*/ 1273714 h 1974866"/>
              <a:gd name="connsiteX212" fmla="*/ 1752600 w 1988128"/>
              <a:gd name="connsiteY212" fmla="*/ 1263323 h 1974866"/>
              <a:gd name="connsiteX213" fmla="*/ 1745673 w 1988128"/>
              <a:gd name="connsiteY213" fmla="*/ 1252933 h 1974866"/>
              <a:gd name="connsiteX214" fmla="*/ 1731819 w 1988128"/>
              <a:gd name="connsiteY214" fmla="*/ 1221760 h 1974866"/>
              <a:gd name="connsiteX215" fmla="*/ 1721428 w 1988128"/>
              <a:gd name="connsiteY215" fmla="*/ 1187123 h 1974866"/>
              <a:gd name="connsiteX216" fmla="*/ 1717964 w 1988128"/>
              <a:gd name="connsiteY216" fmla="*/ 1176733 h 1974866"/>
              <a:gd name="connsiteX217" fmla="*/ 1711037 w 1988128"/>
              <a:gd name="connsiteY217" fmla="*/ 1166342 h 1974866"/>
              <a:gd name="connsiteX218" fmla="*/ 1697182 w 1988128"/>
              <a:gd name="connsiteY218" fmla="*/ 1135169 h 1974866"/>
              <a:gd name="connsiteX219" fmla="*/ 1690255 w 1988128"/>
              <a:gd name="connsiteY219" fmla="*/ 1110923 h 1974866"/>
              <a:gd name="connsiteX220" fmla="*/ 1683328 w 1988128"/>
              <a:gd name="connsiteY220" fmla="*/ 1090142 h 1974866"/>
              <a:gd name="connsiteX221" fmla="*/ 1679864 w 1988128"/>
              <a:gd name="connsiteY221" fmla="*/ 1079751 h 1974866"/>
              <a:gd name="connsiteX222" fmla="*/ 1672937 w 1988128"/>
              <a:gd name="connsiteY222" fmla="*/ 1072823 h 1974866"/>
              <a:gd name="connsiteX223" fmla="*/ 1662546 w 1988128"/>
              <a:gd name="connsiteY223" fmla="*/ 1055505 h 1974866"/>
              <a:gd name="connsiteX224" fmla="*/ 1648691 w 1988128"/>
              <a:gd name="connsiteY224" fmla="*/ 1038187 h 1974866"/>
              <a:gd name="connsiteX225" fmla="*/ 1634837 w 1988128"/>
              <a:gd name="connsiteY225" fmla="*/ 1017405 h 1974866"/>
              <a:gd name="connsiteX226" fmla="*/ 1631373 w 1988128"/>
              <a:gd name="connsiteY226" fmla="*/ 1007014 h 1974866"/>
              <a:gd name="connsiteX227" fmla="*/ 1617519 w 1988128"/>
              <a:gd name="connsiteY227" fmla="*/ 986233 h 1974866"/>
              <a:gd name="connsiteX228" fmla="*/ 1610591 w 1988128"/>
              <a:gd name="connsiteY228" fmla="*/ 975842 h 1974866"/>
              <a:gd name="connsiteX229" fmla="*/ 1607128 w 1988128"/>
              <a:gd name="connsiteY229" fmla="*/ 965451 h 1974866"/>
              <a:gd name="connsiteX230" fmla="*/ 1593273 w 1988128"/>
              <a:gd name="connsiteY230" fmla="*/ 944669 h 1974866"/>
              <a:gd name="connsiteX231" fmla="*/ 1582882 w 1988128"/>
              <a:gd name="connsiteY231" fmla="*/ 913496 h 1974866"/>
              <a:gd name="connsiteX232" fmla="*/ 1579419 w 1988128"/>
              <a:gd name="connsiteY232" fmla="*/ 903105 h 1974866"/>
              <a:gd name="connsiteX233" fmla="*/ 1572491 w 1988128"/>
              <a:gd name="connsiteY233" fmla="*/ 896178 h 1974866"/>
              <a:gd name="connsiteX234" fmla="*/ 1562100 w 1988128"/>
              <a:gd name="connsiteY234" fmla="*/ 878860 h 1974866"/>
              <a:gd name="connsiteX235" fmla="*/ 1551709 w 1988128"/>
              <a:gd name="connsiteY235" fmla="*/ 861542 h 1974866"/>
              <a:gd name="connsiteX236" fmla="*/ 1541319 w 1988128"/>
              <a:gd name="connsiteY236" fmla="*/ 844223 h 1974866"/>
              <a:gd name="connsiteX237" fmla="*/ 1537855 w 1988128"/>
              <a:gd name="connsiteY237" fmla="*/ 833833 h 1974866"/>
              <a:gd name="connsiteX238" fmla="*/ 1524000 w 1988128"/>
              <a:gd name="connsiteY238" fmla="*/ 819978 h 1974866"/>
              <a:gd name="connsiteX239" fmla="*/ 1513609 w 1988128"/>
              <a:gd name="connsiteY239" fmla="*/ 802660 h 1974866"/>
              <a:gd name="connsiteX240" fmla="*/ 1499755 w 1988128"/>
              <a:gd name="connsiteY240" fmla="*/ 781878 h 1974866"/>
              <a:gd name="connsiteX241" fmla="*/ 1496291 w 1988128"/>
              <a:gd name="connsiteY241" fmla="*/ 771487 h 1974866"/>
              <a:gd name="connsiteX242" fmla="*/ 1485900 w 1988128"/>
              <a:gd name="connsiteY242" fmla="*/ 764560 h 1974866"/>
              <a:gd name="connsiteX243" fmla="*/ 1475509 w 1988128"/>
              <a:gd name="connsiteY243" fmla="*/ 754169 h 1974866"/>
              <a:gd name="connsiteX244" fmla="*/ 1465119 w 1988128"/>
              <a:gd name="connsiteY244" fmla="*/ 747242 h 1974866"/>
              <a:gd name="connsiteX245" fmla="*/ 1451264 w 1988128"/>
              <a:gd name="connsiteY245" fmla="*/ 729923 h 1974866"/>
              <a:gd name="connsiteX246" fmla="*/ 1440873 w 1988128"/>
              <a:gd name="connsiteY246" fmla="*/ 722996 h 1974866"/>
              <a:gd name="connsiteX247" fmla="*/ 1423555 w 1988128"/>
              <a:gd name="connsiteY247" fmla="*/ 691823 h 1974866"/>
              <a:gd name="connsiteX248" fmla="*/ 1416628 w 1988128"/>
              <a:gd name="connsiteY248" fmla="*/ 681433 h 1974866"/>
              <a:gd name="connsiteX249" fmla="*/ 1409700 w 1988128"/>
              <a:gd name="connsiteY249" fmla="*/ 674505 h 1974866"/>
              <a:gd name="connsiteX250" fmla="*/ 1402773 w 1988128"/>
              <a:gd name="connsiteY250" fmla="*/ 664114 h 1974866"/>
              <a:gd name="connsiteX251" fmla="*/ 1392382 w 1988128"/>
              <a:gd name="connsiteY251" fmla="*/ 660651 h 1974866"/>
              <a:gd name="connsiteX252" fmla="*/ 1385455 w 1988128"/>
              <a:gd name="connsiteY252" fmla="*/ 653723 h 1974866"/>
              <a:gd name="connsiteX253" fmla="*/ 1350819 w 1988128"/>
              <a:gd name="connsiteY253" fmla="*/ 643333 h 1974866"/>
              <a:gd name="connsiteX254" fmla="*/ 1340428 w 1988128"/>
              <a:gd name="connsiteY254" fmla="*/ 639869 h 1974866"/>
              <a:gd name="connsiteX255" fmla="*/ 1326573 w 1988128"/>
              <a:gd name="connsiteY255" fmla="*/ 626014 h 1974866"/>
              <a:gd name="connsiteX256" fmla="*/ 1316182 w 1988128"/>
              <a:gd name="connsiteY256" fmla="*/ 619087 h 1974866"/>
              <a:gd name="connsiteX257" fmla="*/ 1295400 w 1988128"/>
              <a:gd name="connsiteY257" fmla="*/ 605233 h 1974866"/>
              <a:gd name="connsiteX258" fmla="*/ 1285009 w 1988128"/>
              <a:gd name="connsiteY258" fmla="*/ 598305 h 1974866"/>
              <a:gd name="connsiteX259" fmla="*/ 1274619 w 1988128"/>
              <a:gd name="connsiteY259" fmla="*/ 587914 h 1974866"/>
              <a:gd name="connsiteX260" fmla="*/ 1264228 w 1988128"/>
              <a:gd name="connsiteY260" fmla="*/ 584451 h 1974866"/>
              <a:gd name="connsiteX261" fmla="*/ 1257300 w 1988128"/>
              <a:gd name="connsiteY261" fmla="*/ 577523 h 1974866"/>
              <a:gd name="connsiteX262" fmla="*/ 1219200 w 1988128"/>
              <a:gd name="connsiteY262" fmla="*/ 567133 h 1974866"/>
              <a:gd name="connsiteX263" fmla="*/ 1198419 w 1988128"/>
              <a:gd name="connsiteY263" fmla="*/ 556742 h 1974866"/>
              <a:gd name="connsiteX264" fmla="*/ 1167246 w 1988128"/>
              <a:gd name="connsiteY264" fmla="*/ 546351 h 1974866"/>
              <a:gd name="connsiteX265" fmla="*/ 1156855 w 1988128"/>
              <a:gd name="connsiteY265" fmla="*/ 542887 h 1974866"/>
              <a:gd name="connsiteX266" fmla="*/ 1118755 w 1988128"/>
              <a:gd name="connsiteY266" fmla="*/ 525569 h 1974866"/>
              <a:gd name="connsiteX267" fmla="*/ 1097973 w 1988128"/>
              <a:gd name="connsiteY267" fmla="*/ 518642 h 1974866"/>
              <a:gd name="connsiteX268" fmla="*/ 1077191 w 1988128"/>
              <a:gd name="connsiteY268" fmla="*/ 504787 h 1974866"/>
              <a:gd name="connsiteX269" fmla="*/ 1042555 w 1988128"/>
              <a:gd name="connsiteY269" fmla="*/ 494396 h 1974866"/>
              <a:gd name="connsiteX270" fmla="*/ 990600 w 1988128"/>
              <a:gd name="connsiteY270" fmla="*/ 490933 h 1974866"/>
              <a:gd name="connsiteX271" fmla="*/ 969819 w 1988128"/>
              <a:gd name="connsiteY271" fmla="*/ 484005 h 1974866"/>
              <a:gd name="connsiteX272" fmla="*/ 962891 w 1988128"/>
              <a:gd name="connsiteY272" fmla="*/ 477078 h 1974866"/>
              <a:gd name="connsiteX273" fmla="*/ 949037 w 1988128"/>
              <a:gd name="connsiteY273" fmla="*/ 473614 h 1974866"/>
              <a:gd name="connsiteX274" fmla="*/ 928255 w 1988128"/>
              <a:gd name="connsiteY274" fmla="*/ 466687 h 1974866"/>
              <a:gd name="connsiteX275" fmla="*/ 917864 w 1988128"/>
              <a:gd name="connsiteY275" fmla="*/ 463223 h 1974866"/>
              <a:gd name="connsiteX276" fmla="*/ 897082 w 1988128"/>
              <a:gd name="connsiteY276" fmla="*/ 459760 h 1974866"/>
              <a:gd name="connsiteX277" fmla="*/ 865909 w 1988128"/>
              <a:gd name="connsiteY277" fmla="*/ 452833 h 1974866"/>
              <a:gd name="connsiteX278" fmla="*/ 838200 w 1988128"/>
              <a:gd name="connsiteY278" fmla="*/ 449369 h 1974866"/>
              <a:gd name="connsiteX279" fmla="*/ 824346 w 1988128"/>
              <a:gd name="connsiteY279" fmla="*/ 445905 h 1974866"/>
              <a:gd name="connsiteX280" fmla="*/ 803564 w 1988128"/>
              <a:gd name="connsiteY280" fmla="*/ 442442 h 1974866"/>
              <a:gd name="connsiteX281" fmla="*/ 782782 w 1988128"/>
              <a:gd name="connsiteY281" fmla="*/ 435514 h 1974866"/>
              <a:gd name="connsiteX282" fmla="*/ 723900 w 1988128"/>
              <a:gd name="connsiteY282" fmla="*/ 442442 h 1974866"/>
              <a:gd name="connsiteX283" fmla="*/ 699655 w 1988128"/>
              <a:gd name="connsiteY283" fmla="*/ 449369 h 1974866"/>
              <a:gd name="connsiteX284" fmla="*/ 689264 w 1988128"/>
              <a:gd name="connsiteY284" fmla="*/ 456296 h 1974866"/>
              <a:gd name="connsiteX285" fmla="*/ 678873 w 1988128"/>
              <a:gd name="connsiteY285" fmla="*/ 459760 h 1974866"/>
              <a:gd name="connsiteX286" fmla="*/ 658091 w 1988128"/>
              <a:gd name="connsiteY286" fmla="*/ 473614 h 1974866"/>
              <a:gd name="connsiteX287" fmla="*/ 637309 w 1988128"/>
              <a:gd name="connsiteY287" fmla="*/ 487469 h 1974866"/>
              <a:gd name="connsiteX288" fmla="*/ 626919 w 1988128"/>
              <a:gd name="connsiteY288" fmla="*/ 494396 h 1974866"/>
              <a:gd name="connsiteX289" fmla="*/ 606137 w 1988128"/>
              <a:gd name="connsiteY289" fmla="*/ 501323 h 1974866"/>
              <a:gd name="connsiteX290" fmla="*/ 585355 w 1988128"/>
              <a:gd name="connsiteY290" fmla="*/ 515178 h 1974866"/>
              <a:gd name="connsiteX291" fmla="*/ 574964 w 1988128"/>
              <a:gd name="connsiteY291" fmla="*/ 522105 h 1974866"/>
              <a:gd name="connsiteX292" fmla="*/ 568037 w 1988128"/>
              <a:gd name="connsiteY292" fmla="*/ 605233 h 1974866"/>
              <a:gd name="connsiteX293" fmla="*/ 547255 w 1988128"/>
              <a:gd name="connsiteY293" fmla="*/ 632942 h 1974866"/>
              <a:gd name="connsiteX294" fmla="*/ 540328 w 1988128"/>
              <a:gd name="connsiteY294" fmla="*/ 643333 h 1974866"/>
              <a:gd name="connsiteX295" fmla="*/ 533400 w 1988128"/>
              <a:gd name="connsiteY295" fmla="*/ 664114 h 1974866"/>
              <a:gd name="connsiteX296" fmla="*/ 529937 w 1988128"/>
              <a:gd name="connsiteY296" fmla="*/ 677969 h 1974866"/>
              <a:gd name="connsiteX297" fmla="*/ 502228 w 1988128"/>
              <a:gd name="connsiteY297" fmla="*/ 691823 h 1974866"/>
              <a:gd name="connsiteX298" fmla="*/ 491837 w 1988128"/>
              <a:gd name="connsiteY298" fmla="*/ 695287 h 1974866"/>
              <a:gd name="connsiteX299" fmla="*/ 481446 w 1988128"/>
              <a:gd name="connsiteY299" fmla="*/ 698751 h 1974866"/>
              <a:gd name="connsiteX300" fmla="*/ 471055 w 1988128"/>
              <a:gd name="connsiteY300" fmla="*/ 702214 h 1974866"/>
              <a:gd name="connsiteX301" fmla="*/ 426028 w 1988128"/>
              <a:gd name="connsiteY301" fmla="*/ 698751 h 1974866"/>
              <a:gd name="connsiteX302" fmla="*/ 405246 w 1988128"/>
              <a:gd name="connsiteY302" fmla="*/ 691823 h 1974866"/>
              <a:gd name="connsiteX303" fmla="*/ 394855 w 1988128"/>
              <a:gd name="connsiteY303" fmla="*/ 688360 h 1974866"/>
              <a:gd name="connsiteX304" fmla="*/ 384464 w 1988128"/>
              <a:gd name="connsiteY304" fmla="*/ 677969 h 1974866"/>
              <a:gd name="connsiteX305" fmla="*/ 374073 w 1988128"/>
              <a:gd name="connsiteY305" fmla="*/ 674505 h 1974866"/>
              <a:gd name="connsiteX306" fmla="*/ 363682 w 1988128"/>
              <a:gd name="connsiteY306" fmla="*/ 667578 h 1974866"/>
              <a:gd name="connsiteX307" fmla="*/ 353291 w 1988128"/>
              <a:gd name="connsiteY307" fmla="*/ 664114 h 1974866"/>
              <a:gd name="connsiteX308" fmla="*/ 342900 w 1988128"/>
              <a:gd name="connsiteY308" fmla="*/ 657187 h 1974866"/>
              <a:gd name="connsiteX309" fmla="*/ 322119 w 1988128"/>
              <a:gd name="connsiteY309" fmla="*/ 650260 h 1974866"/>
              <a:gd name="connsiteX310" fmla="*/ 304800 w 1988128"/>
              <a:gd name="connsiteY310" fmla="*/ 653723 h 1974866"/>
              <a:gd name="connsiteX311" fmla="*/ 297873 w 1988128"/>
              <a:gd name="connsiteY311" fmla="*/ 660651 h 1974866"/>
              <a:gd name="connsiteX312" fmla="*/ 277091 w 1988128"/>
              <a:gd name="connsiteY312" fmla="*/ 674505 h 1974866"/>
              <a:gd name="connsiteX313" fmla="*/ 263237 w 1988128"/>
              <a:gd name="connsiteY313" fmla="*/ 691823 h 1974866"/>
              <a:gd name="connsiteX314" fmla="*/ 256309 w 1988128"/>
              <a:gd name="connsiteY314" fmla="*/ 698751 h 1974866"/>
              <a:gd name="connsiteX315" fmla="*/ 242455 w 1988128"/>
              <a:gd name="connsiteY315" fmla="*/ 740314 h 1974866"/>
              <a:gd name="connsiteX316" fmla="*/ 238991 w 1988128"/>
              <a:gd name="connsiteY316" fmla="*/ 750705 h 1974866"/>
              <a:gd name="connsiteX317" fmla="*/ 235528 w 1988128"/>
              <a:gd name="connsiteY317" fmla="*/ 761096 h 1974866"/>
              <a:gd name="connsiteX318" fmla="*/ 228600 w 1988128"/>
              <a:gd name="connsiteY318" fmla="*/ 771487 h 1974866"/>
              <a:gd name="connsiteX319" fmla="*/ 225137 w 1988128"/>
              <a:gd name="connsiteY319" fmla="*/ 781878 h 1974866"/>
              <a:gd name="connsiteX320" fmla="*/ 218209 w 1988128"/>
              <a:gd name="connsiteY320" fmla="*/ 788805 h 1974866"/>
              <a:gd name="connsiteX321" fmla="*/ 214746 w 1988128"/>
              <a:gd name="connsiteY321" fmla="*/ 802660 h 1974866"/>
              <a:gd name="connsiteX322" fmla="*/ 207819 w 1988128"/>
              <a:gd name="connsiteY322" fmla="*/ 813051 h 1974866"/>
              <a:gd name="connsiteX323" fmla="*/ 218209 w 1988128"/>
              <a:gd name="connsiteY323" fmla="*/ 833833 h 1974866"/>
              <a:gd name="connsiteX324" fmla="*/ 228600 w 1988128"/>
              <a:gd name="connsiteY324" fmla="*/ 851151 h 1974866"/>
              <a:gd name="connsiteX325" fmla="*/ 228600 w 1988128"/>
              <a:gd name="connsiteY325" fmla="*/ 875396 h 1974866"/>
              <a:gd name="connsiteX326" fmla="*/ 225137 w 1988128"/>
              <a:gd name="connsiteY326" fmla="*/ 868469 h 1974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</a:cxnLst>
            <a:rect l="l" t="t" r="r" b="b"/>
            <a:pathLst>
              <a:path w="1988128" h="1974866">
                <a:moveTo>
                  <a:pt x="225137" y="868469"/>
                </a:moveTo>
                <a:cubicBezTo>
                  <a:pt x="222251" y="867892"/>
                  <a:pt x="216019" y="872407"/>
                  <a:pt x="211282" y="871933"/>
                </a:cubicBezTo>
                <a:cubicBezTo>
                  <a:pt x="196736" y="870478"/>
                  <a:pt x="190770" y="865185"/>
                  <a:pt x="180109" y="858078"/>
                </a:cubicBezTo>
                <a:cubicBezTo>
                  <a:pt x="167486" y="820203"/>
                  <a:pt x="187614" y="877559"/>
                  <a:pt x="169719" y="837296"/>
                </a:cubicBezTo>
                <a:cubicBezTo>
                  <a:pt x="166753" y="830623"/>
                  <a:pt x="165100" y="823441"/>
                  <a:pt x="162791" y="816514"/>
                </a:cubicBezTo>
                <a:lnTo>
                  <a:pt x="155864" y="795733"/>
                </a:lnTo>
                <a:cubicBezTo>
                  <a:pt x="154709" y="792269"/>
                  <a:pt x="154982" y="787924"/>
                  <a:pt x="152400" y="785342"/>
                </a:cubicBezTo>
                <a:lnTo>
                  <a:pt x="145473" y="778414"/>
                </a:lnTo>
                <a:cubicBezTo>
                  <a:pt x="141967" y="781920"/>
                  <a:pt x="133150" y="791645"/>
                  <a:pt x="128155" y="792269"/>
                </a:cubicBezTo>
                <a:cubicBezTo>
                  <a:pt x="122078" y="793028"/>
                  <a:pt x="107230" y="787603"/>
                  <a:pt x="100446" y="785342"/>
                </a:cubicBezTo>
                <a:cubicBezTo>
                  <a:pt x="99291" y="781878"/>
                  <a:pt x="98860" y="778082"/>
                  <a:pt x="96982" y="774951"/>
                </a:cubicBezTo>
                <a:cubicBezTo>
                  <a:pt x="93690" y="769465"/>
                  <a:pt x="84386" y="764244"/>
                  <a:pt x="79664" y="761096"/>
                </a:cubicBezTo>
                <a:cubicBezTo>
                  <a:pt x="77355" y="757632"/>
                  <a:pt x="76201" y="753014"/>
                  <a:pt x="72737" y="750705"/>
                </a:cubicBezTo>
                <a:cubicBezTo>
                  <a:pt x="68776" y="748064"/>
                  <a:pt x="63459" y="748550"/>
                  <a:pt x="58882" y="747242"/>
                </a:cubicBezTo>
                <a:cubicBezTo>
                  <a:pt x="55371" y="746239"/>
                  <a:pt x="51955" y="744933"/>
                  <a:pt x="48491" y="743778"/>
                </a:cubicBezTo>
                <a:cubicBezTo>
                  <a:pt x="32213" y="727500"/>
                  <a:pt x="40817" y="737463"/>
                  <a:pt x="24246" y="712605"/>
                </a:cubicBezTo>
                <a:lnTo>
                  <a:pt x="17319" y="702214"/>
                </a:lnTo>
                <a:lnTo>
                  <a:pt x="10391" y="691823"/>
                </a:lnTo>
                <a:cubicBezTo>
                  <a:pt x="9237" y="688360"/>
                  <a:pt x="7644" y="685013"/>
                  <a:pt x="6928" y="681433"/>
                </a:cubicBezTo>
                <a:cubicBezTo>
                  <a:pt x="1092" y="652251"/>
                  <a:pt x="1330" y="614504"/>
                  <a:pt x="0" y="587914"/>
                </a:cubicBezTo>
                <a:cubicBezTo>
                  <a:pt x="1155" y="576369"/>
                  <a:pt x="1326" y="564682"/>
                  <a:pt x="3464" y="553278"/>
                </a:cubicBezTo>
                <a:cubicBezTo>
                  <a:pt x="4810" y="546101"/>
                  <a:pt x="8082" y="539423"/>
                  <a:pt x="10391" y="532496"/>
                </a:cubicBezTo>
                <a:lnTo>
                  <a:pt x="13855" y="522105"/>
                </a:lnTo>
                <a:cubicBezTo>
                  <a:pt x="22055" y="448315"/>
                  <a:pt x="13855" y="536035"/>
                  <a:pt x="13855" y="397414"/>
                </a:cubicBezTo>
                <a:cubicBezTo>
                  <a:pt x="13855" y="392977"/>
                  <a:pt x="12195" y="348780"/>
                  <a:pt x="20782" y="331605"/>
                </a:cubicBezTo>
                <a:cubicBezTo>
                  <a:pt x="23783" y="325602"/>
                  <a:pt x="29266" y="318583"/>
                  <a:pt x="34637" y="314287"/>
                </a:cubicBezTo>
                <a:cubicBezTo>
                  <a:pt x="37888" y="311687"/>
                  <a:pt x="41564" y="309669"/>
                  <a:pt x="45028" y="307360"/>
                </a:cubicBezTo>
                <a:lnTo>
                  <a:pt x="55419" y="276187"/>
                </a:lnTo>
                <a:cubicBezTo>
                  <a:pt x="56573" y="272723"/>
                  <a:pt x="56857" y="268834"/>
                  <a:pt x="58882" y="265796"/>
                </a:cubicBezTo>
                <a:cubicBezTo>
                  <a:pt x="80202" y="233814"/>
                  <a:pt x="52995" y="273154"/>
                  <a:pt x="72737" y="248478"/>
                </a:cubicBezTo>
                <a:cubicBezTo>
                  <a:pt x="84132" y="234235"/>
                  <a:pt x="73572" y="240118"/>
                  <a:pt x="90055" y="234623"/>
                </a:cubicBezTo>
                <a:cubicBezTo>
                  <a:pt x="92364" y="231160"/>
                  <a:pt x="94273" y="227393"/>
                  <a:pt x="96982" y="224233"/>
                </a:cubicBezTo>
                <a:cubicBezTo>
                  <a:pt x="101233" y="219274"/>
                  <a:pt x="110837" y="210378"/>
                  <a:pt x="110837" y="210378"/>
                </a:cubicBezTo>
                <a:cubicBezTo>
                  <a:pt x="111991" y="206914"/>
                  <a:pt x="112422" y="203118"/>
                  <a:pt x="114300" y="199987"/>
                </a:cubicBezTo>
                <a:cubicBezTo>
                  <a:pt x="118159" y="193555"/>
                  <a:pt x="126175" y="190488"/>
                  <a:pt x="131619" y="186133"/>
                </a:cubicBezTo>
                <a:cubicBezTo>
                  <a:pt x="156295" y="166391"/>
                  <a:pt x="116955" y="193598"/>
                  <a:pt x="148937" y="172278"/>
                </a:cubicBezTo>
                <a:cubicBezTo>
                  <a:pt x="151246" y="168814"/>
                  <a:pt x="152920" y="164831"/>
                  <a:pt x="155864" y="161887"/>
                </a:cubicBezTo>
                <a:cubicBezTo>
                  <a:pt x="158808" y="158943"/>
                  <a:pt x="163514" y="158093"/>
                  <a:pt x="166255" y="154960"/>
                </a:cubicBezTo>
                <a:cubicBezTo>
                  <a:pt x="171737" y="148694"/>
                  <a:pt x="174222" y="140065"/>
                  <a:pt x="180109" y="134178"/>
                </a:cubicBezTo>
                <a:cubicBezTo>
                  <a:pt x="213464" y="100823"/>
                  <a:pt x="179789" y="136309"/>
                  <a:pt x="200891" y="109933"/>
                </a:cubicBezTo>
                <a:cubicBezTo>
                  <a:pt x="220627" y="85264"/>
                  <a:pt x="193434" y="124583"/>
                  <a:pt x="214746" y="92614"/>
                </a:cubicBezTo>
                <a:cubicBezTo>
                  <a:pt x="224556" y="63179"/>
                  <a:pt x="210874" y="99068"/>
                  <a:pt x="225137" y="75296"/>
                </a:cubicBezTo>
                <a:cubicBezTo>
                  <a:pt x="227015" y="72165"/>
                  <a:pt x="226722" y="68036"/>
                  <a:pt x="228600" y="64905"/>
                </a:cubicBezTo>
                <a:cubicBezTo>
                  <a:pt x="232459" y="58473"/>
                  <a:pt x="240475" y="55406"/>
                  <a:pt x="245919" y="51051"/>
                </a:cubicBezTo>
                <a:cubicBezTo>
                  <a:pt x="270595" y="31309"/>
                  <a:pt x="231255" y="58516"/>
                  <a:pt x="263237" y="37196"/>
                </a:cubicBezTo>
                <a:cubicBezTo>
                  <a:pt x="270164" y="38351"/>
                  <a:pt x="277163" y="39137"/>
                  <a:pt x="284019" y="40660"/>
                </a:cubicBezTo>
                <a:cubicBezTo>
                  <a:pt x="287583" y="41452"/>
                  <a:pt x="290758" y="44123"/>
                  <a:pt x="294409" y="44123"/>
                </a:cubicBezTo>
                <a:cubicBezTo>
                  <a:pt x="298060" y="44123"/>
                  <a:pt x="301336" y="41814"/>
                  <a:pt x="304800" y="40660"/>
                </a:cubicBezTo>
                <a:cubicBezTo>
                  <a:pt x="311667" y="33793"/>
                  <a:pt x="319550" y="24098"/>
                  <a:pt x="329046" y="19878"/>
                </a:cubicBezTo>
                <a:cubicBezTo>
                  <a:pt x="335719" y="16912"/>
                  <a:pt x="349828" y="12951"/>
                  <a:pt x="349828" y="12951"/>
                </a:cubicBezTo>
                <a:cubicBezTo>
                  <a:pt x="373755" y="-10979"/>
                  <a:pt x="354699" y="4661"/>
                  <a:pt x="429491" y="9487"/>
                </a:cubicBezTo>
                <a:cubicBezTo>
                  <a:pt x="456651" y="11239"/>
                  <a:pt x="461437" y="12503"/>
                  <a:pt x="484909" y="16414"/>
                </a:cubicBezTo>
                <a:lnTo>
                  <a:pt x="505691" y="23342"/>
                </a:lnTo>
                <a:lnTo>
                  <a:pt x="516082" y="26805"/>
                </a:lnTo>
                <a:cubicBezTo>
                  <a:pt x="532519" y="43242"/>
                  <a:pt x="523741" y="38595"/>
                  <a:pt x="540328" y="44123"/>
                </a:cubicBezTo>
                <a:cubicBezTo>
                  <a:pt x="542637" y="46432"/>
                  <a:pt x="544455" y="49371"/>
                  <a:pt x="547255" y="51051"/>
                </a:cubicBezTo>
                <a:cubicBezTo>
                  <a:pt x="552713" y="54326"/>
                  <a:pt x="571026" y="57103"/>
                  <a:pt x="574964" y="57978"/>
                </a:cubicBezTo>
                <a:cubicBezTo>
                  <a:pt x="588010" y="60877"/>
                  <a:pt x="587639" y="61049"/>
                  <a:pt x="599209" y="64905"/>
                </a:cubicBezTo>
                <a:cubicBezTo>
                  <a:pt x="601518" y="67214"/>
                  <a:pt x="603587" y="69793"/>
                  <a:pt x="606137" y="71833"/>
                </a:cubicBezTo>
                <a:cubicBezTo>
                  <a:pt x="609388" y="74433"/>
                  <a:pt x="614322" y="75230"/>
                  <a:pt x="616528" y="78760"/>
                </a:cubicBezTo>
                <a:cubicBezTo>
                  <a:pt x="620398" y="84952"/>
                  <a:pt x="621146" y="92615"/>
                  <a:pt x="623455" y="99542"/>
                </a:cubicBezTo>
                <a:cubicBezTo>
                  <a:pt x="624610" y="103006"/>
                  <a:pt x="623881" y="107908"/>
                  <a:pt x="626919" y="109933"/>
                </a:cubicBezTo>
                <a:cubicBezTo>
                  <a:pt x="633732" y="114475"/>
                  <a:pt x="639303" y="117209"/>
                  <a:pt x="644237" y="123787"/>
                </a:cubicBezTo>
                <a:cubicBezTo>
                  <a:pt x="667736" y="155119"/>
                  <a:pt x="649131" y="135610"/>
                  <a:pt x="665019" y="151496"/>
                </a:cubicBezTo>
                <a:cubicBezTo>
                  <a:pt x="666173" y="154960"/>
                  <a:pt x="668482" y="158236"/>
                  <a:pt x="668482" y="161887"/>
                </a:cubicBezTo>
                <a:cubicBezTo>
                  <a:pt x="668482" y="174082"/>
                  <a:pt x="665128" y="182343"/>
                  <a:pt x="661555" y="193060"/>
                </a:cubicBezTo>
                <a:cubicBezTo>
                  <a:pt x="685054" y="208725"/>
                  <a:pt x="676450" y="201027"/>
                  <a:pt x="689264" y="213842"/>
                </a:cubicBezTo>
                <a:cubicBezTo>
                  <a:pt x="694753" y="230309"/>
                  <a:pt x="700221" y="244942"/>
                  <a:pt x="703119" y="262333"/>
                </a:cubicBezTo>
                <a:lnTo>
                  <a:pt x="706582" y="283114"/>
                </a:lnTo>
                <a:cubicBezTo>
                  <a:pt x="705428" y="290041"/>
                  <a:pt x="703119" y="296873"/>
                  <a:pt x="703119" y="303896"/>
                </a:cubicBezTo>
                <a:cubicBezTo>
                  <a:pt x="703119" y="312259"/>
                  <a:pt x="707312" y="323404"/>
                  <a:pt x="710046" y="331605"/>
                </a:cubicBezTo>
                <a:cubicBezTo>
                  <a:pt x="711200" y="341996"/>
                  <a:pt x="708834" y="353427"/>
                  <a:pt x="713509" y="362778"/>
                </a:cubicBezTo>
                <a:cubicBezTo>
                  <a:pt x="715142" y="366044"/>
                  <a:pt x="720249" y="359314"/>
                  <a:pt x="723900" y="359314"/>
                </a:cubicBezTo>
                <a:cubicBezTo>
                  <a:pt x="735503" y="359314"/>
                  <a:pt x="746991" y="361623"/>
                  <a:pt x="758537" y="362778"/>
                </a:cubicBezTo>
                <a:cubicBezTo>
                  <a:pt x="764310" y="363933"/>
                  <a:pt x="770175" y="364693"/>
                  <a:pt x="775855" y="366242"/>
                </a:cubicBezTo>
                <a:cubicBezTo>
                  <a:pt x="782900" y="368163"/>
                  <a:pt x="789710" y="370860"/>
                  <a:pt x="796637" y="373169"/>
                </a:cubicBezTo>
                <a:cubicBezTo>
                  <a:pt x="800101" y="374324"/>
                  <a:pt x="803486" y="375748"/>
                  <a:pt x="807028" y="376633"/>
                </a:cubicBezTo>
                <a:lnTo>
                  <a:pt x="820882" y="380096"/>
                </a:lnTo>
                <a:cubicBezTo>
                  <a:pt x="825500" y="378942"/>
                  <a:pt x="830160" y="377941"/>
                  <a:pt x="834737" y="376633"/>
                </a:cubicBezTo>
                <a:cubicBezTo>
                  <a:pt x="838248" y="375630"/>
                  <a:pt x="841477" y="373169"/>
                  <a:pt x="845128" y="373169"/>
                </a:cubicBezTo>
                <a:cubicBezTo>
                  <a:pt x="863637" y="373169"/>
                  <a:pt x="882073" y="375478"/>
                  <a:pt x="900546" y="376633"/>
                </a:cubicBezTo>
                <a:cubicBezTo>
                  <a:pt x="934679" y="385165"/>
                  <a:pt x="894463" y="375617"/>
                  <a:pt x="962891" y="387023"/>
                </a:cubicBezTo>
                <a:cubicBezTo>
                  <a:pt x="969818" y="388178"/>
                  <a:pt x="976817" y="388963"/>
                  <a:pt x="983673" y="390487"/>
                </a:cubicBezTo>
                <a:cubicBezTo>
                  <a:pt x="987237" y="391279"/>
                  <a:pt x="990425" y="393660"/>
                  <a:pt x="994064" y="393951"/>
                </a:cubicBezTo>
                <a:cubicBezTo>
                  <a:pt x="1019409" y="395979"/>
                  <a:pt x="1044864" y="396260"/>
                  <a:pt x="1070264" y="397414"/>
                </a:cubicBezTo>
                <a:cubicBezTo>
                  <a:pt x="1079500" y="398569"/>
                  <a:pt x="1088773" y="399462"/>
                  <a:pt x="1097973" y="400878"/>
                </a:cubicBezTo>
                <a:cubicBezTo>
                  <a:pt x="1104727" y="401917"/>
                  <a:pt x="1121897" y="405630"/>
                  <a:pt x="1129146" y="407805"/>
                </a:cubicBezTo>
                <a:cubicBezTo>
                  <a:pt x="1136140" y="409903"/>
                  <a:pt x="1143001" y="412424"/>
                  <a:pt x="1149928" y="414733"/>
                </a:cubicBezTo>
                <a:lnTo>
                  <a:pt x="1160319" y="418196"/>
                </a:lnTo>
                <a:cubicBezTo>
                  <a:pt x="1163782" y="420505"/>
                  <a:pt x="1166905" y="423432"/>
                  <a:pt x="1170709" y="425123"/>
                </a:cubicBezTo>
                <a:cubicBezTo>
                  <a:pt x="1177382" y="428089"/>
                  <a:pt x="1185415" y="428001"/>
                  <a:pt x="1191491" y="432051"/>
                </a:cubicBezTo>
                <a:cubicBezTo>
                  <a:pt x="1198418" y="436669"/>
                  <a:pt x="1206386" y="440018"/>
                  <a:pt x="1212273" y="445905"/>
                </a:cubicBezTo>
                <a:cubicBezTo>
                  <a:pt x="1214582" y="448214"/>
                  <a:pt x="1216650" y="450793"/>
                  <a:pt x="1219200" y="452833"/>
                </a:cubicBezTo>
                <a:cubicBezTo>
                  <a:pt x="1222451" y="455434"/>
                  <a:pt x="1226340" y="457160"/>
                  <a:pt x="1229591" y="459760"/>
                </a:cubicBezTo>
                <a:cubicBezTo>
                  <a:pt x="1232141" y="461800"/>
                  <a:pt x="1233598" y="465227"/>
                  <a:pt x="1236519" y="466687"/>
                </a:cubicBezTo>
                <a:cubicBezTo>
                  <a:pt x="1243050" y="469952"/>
                  <a:pt x="1257300" y="473614"/>
                  <a:pt x="1257300" y="473614"/>
                </a:cubicBezTo>
                <a:cubicBezTo>
                  <a:pt x="1259609" y="475923"/>
                  <a:pt x="1261427" y="478862"/>
                  <a:pt x="1264228" y="480542"/>
                </a:cubicBezTo>
                <a:cubicBezTo>
                  <a:pt x="1268104" y="482867"/>
                  <a:pt x="1285460" y="486565"/>
                  <a:pt x="1288473" y="487469"/>
                </a:cubicBezTo>
                <a:cubicBezTo>
                  <a:pt x="1295467" y="489567"/>
                  <a:pt x="1302328" y="492087"/>
                  <a:pt x="1309255" y="494396"/>
                </a:cubicBezTo>
                <a:lnTo>
                  <a:pt x="1319646" y="497860"/>
                </a:lnTo>
                <a:lnTo>
                  <a:pt x="1330037" y="501323"/>
                </a:lnTo>
                <a:lnTo>
                  <a:pt x="1350819" y="515178"/>
                </a:lnTo>
                <a:cubicBezTo>
                  <a:pt x="1354282" y="517487"/>
                  <a:pt x="1358266" y="519162"/>
                  <a:pt x="1361209" y="522105"/>
                </a:cubicBezTo>
                <a:cubicBezTo>
                  <a:pt x="1369416" y="530312"/>
                  <a:pt x="1377167" y="538969"/>
                  <a:pt x="1388919" y="542887"/>
                </a:cubicBezTo>
                <a:lnTo>
                  <a:pt x="1399309" y="546351"/>
                </a:lnTo>
                <a:cubicBezTo>
                  <a:pt x="1401618" y="548660"/>
                  <a:pt x="1403437" y="551598"/>
                  <a:pt x="1406237" y="553278"/>
                </a:cubicBezTo>
                <a:cubicBezTo>
                  <a:pt x="1409368" y="555156"/>
                  <a:pt x="1413777" y="554461"/>
                  <a:pt x="1416628" y="556742"/>
                </a:cubicBezTo>
                <a:cubicBezTo>
                  <a:pt x="1419879" y="559343"/>
                  <a:pt x="1420611" y="564189"/>
                  <a:pt x="1423555" y="567133"/>
                </a:cubicBezTo>
                <a:cubicBezTo>
                  <a:pt x="1426499" y="570077"/>
                  <a:pt x="1430482" y="571751"/>
                  <a:pt x="1433946" y="574060"/>
                </a:cubicBezTo>
                <a:cubicBezTo>
                  <a:pt x="1449825" y="597880"/>
                  <a:pt x="1439902" y="592210"/>
                  <a:pt x="1458191" y="598305"/>
                </a:cubicBezTo>
                <a:cubicBezTo>
                  <a:pt x="1483791" y="623905"/>
                  <a:pt x="1444034" y="586214"/>
                  <a:pt x="1475509" y="608696"/>
                </a:cubicBezTo>
                <a:cubicBezTo>
                  <a:pt x="1480824" y="612492"/>
                  <a:pt x="1489364" y="622551"/>
                  <a:pt x="1489364" y="622551"/>
                </a:cubicBezTo>
                <a:cubicBezTo>
                  <a:pt x="1497601" y="647259"/>
                  <a:pt x="1485921" y="617386"/>
                  <a:pt x="1503219" y="643333"/>
                </a:cubicBezTo>
                <a:cubicBezTo>
                  <a:pt x="1505244" y="646371"/>
                  <a:pt x="1504560" y="650752"/>
                  <a:pt x="1506682" y="653723"/>
                </a:cubicBezTo>
                <a:cubicBezTo>
                  <a:pt x="1510478" y="659038"/>
                  <a:pt x="1515919" y="662960"/>
                  <a:pt x="1520537" y="667578"/>
                </a:cubicBezTo>
                <a:cubicBezTo>
                  <a:pt x="1524001" y="671042"/>
                  <a:pt x="1526852" y="675252"/>
                  <a:pt x="1530928" y="677969"/>
                </a:cubicBezTo>
                <a:cubicBezTo>
                  <a:pt x="1548111" y="689423"/>
                  <a:pt x="1538378" y="681954"/>
                  <a:pt x="1558637" y="702214"/>
                </a:cubicBezTo>
                <a:cubicBezTo>
                  <a:pt x="1560946" y="704523"/>
                  <a:pt x="1563753" y="706425"/>
                  <a:pt x="1565564" y="709142"/>
                </a:cubicBezTo>
                <a:cubicBezTo>
                  <a:pt x="1567873" y="712606"/>
                  <a:pt x="1570629" y="715810"/>
                  <a:pt x="1572491" y="719533"/>
                </a:cubicBezTo>
                <a:cubicBezTo>
                  <a:pt x="1574124" y="722798"/>
                  <a:pt x="1574077" y="726793"/>
                  <a:pt x="1575955" y="729923"/>
                </a:cubicBezTo>
                <a:cubicBezTo>
                  <a:pt x="1579247" y="735409"/>
                  <a:pt x="1588550" y="740630"/>
                  <a:pt x="1593273" y="743778"/>
                </a:cubicBezTo>
                <a:cubicBezTo>
                  <a:pt x="1595582" y="747242"/>
                  <a:pt x="1597599" y="750918"/>
                  <a:pt x="1600200" y="754169"/>
                </a:cubicBezTo>
                <a:cubicBezTo>
                  <a:pt x="1602240" y="756719"/>
                  <a:pt x="1605169" y="758483"/>
                  <a:pt x="1607128" y="761096"/>
                </a:cubicBezTo>
                <a:cubicBezTo>
                  <a:pt x="1612123" y="767756"/>
                  <a:pt x="1616364" y="774951"/>
                  <a:pt x="1620982" y="781878"/>
                </a:cubicBezTo>
                <a:cubicBezTo>
                  <a:pt x="1623291" y="785342"/>
                  <a:pt x="1626593" y="788320"/>
                  <a:pt x="1627909" y="792269"/>
                </a:cubicBezTo>
                <a:cubicBezTo>
                  <a:pt x="1629064" y="795733"/>
                  <a:pt x="1629600" y="799468"/>
                  <a:pt x="1631373" y="802660"/>
                </a:cubicBezTo>
                <a:cubicBezTo>
                  <a:pt x="1635416" y="809938"/>
                  <a:pt x="1645228" y="823442"/>
                  <a:pt x="1645228" y="823442"/>
                </a:cubicBezTo>
                <a:cubicBezTo>
                  <a:pt x="1653932" y="849560"/>
                  <a:pt x="1642190" y="817367"/>
                  <a:pt x="1655619" y="844223"/>
                </a:cubicBezTo>
                <a:cubicBezTo>
                  <a:pt x="1664614" y="862212"/>
                  <a:pt x="1652476" y="848007"/>
                  <a:pt x="1666009" y="861542"/>
                </a:cubicBezTo>
                <a:lnTo>
                  <a:pt x="1676400" y="892714"/>
                </a:lnTo>
                <a:cubicBezTo>
                  <a:pt x="1677555" y="896178"/>
                  <a:pt x="1677839" y="900067"/>
                  <a:pt x="1679864" y="903105"/>
                </a:cubicBezTo>
                <a:cubicBezTo>
                  <a:pt x="1688602" y="916213"/>
                  <a:pt x="1683847" y="910553"/>
                  <a:pt x="1693719" y="920423"/>
                </a:cubicBezTo>
                <a:cubicBezTo>
                  <a:pt x="1702309" y="946198"/>
                  <a:pt x="1689123" y="911796"/>
                  <a:pt x="1711037" y="944669"/>
                </a:cubicBezTo>
                <a:cubicBezTo>
                  <a:pt x="1726702" y="968168"/>
                  <a:pt x="1719004" y="959564"/>
                  <a:pt x="1731819" y="972378"/>
                </a:cubicBezTo>
                <a:cubicBezTo>
                  <a:pt x="1740521" y="998489"/>
                  <a:pt x="1728784" y="966310"/>
                  <a:pt x="1742209" y="993160"/>
                </a:cubicBezTo>
                <a:cubicBezTo>
                  <a:pt x="1743842" y="996426"/>
                  <a:pt x="1743900" y="1000359"/>
                  <a:pt x="1745673" y="1003551"/>
                </a:cubicBezTo>
                <a:cubicBezTo>
                  <a:pt x="1749716" y="1010829"/>
                  <a:pt x="1759528" y="1024333"/>
                  <a:pt x="1759528" y="1024333"/>
                </a:cubicBezTo>
                <a:lnTo>
                  <a:pt x="1766455" y="1045114"/>
                </a:lnTo>
                <a:cubicBezTo>
                  <a:pt x="1767610" y="1048578"/>
                  <a:pt x="1769034" y="1051963"/>
                  <a:pt x="1769919" y="1055505"/>
                </a:cubicBezTo>
                <a:cubicBezTo>
                  <a:pt x="1775152" y="1076441"/>
                  <a:pt x="1771878" y="1064849"/>
                  <a:pt x="1780309" y="1090142"/>
                </a:cubicBezTo>
                <a:lnTo>
                  <a:pt x="1787237" y="1110923"/>
                </a:lnTo>
                <a:lnTo>
                  <a:pt x="1794164" y="1117851"/>
                </a:lnTo>
                <a:cubicBezTo>
                  <a:pt x="1795319" y="1121315"/>
                  <a:pt x="1795995" y="1124976"/>
                  <a:pt x="1797628" y="1128242"/>
                </a:cubicBezTo>
                <a:cubicBezTo>
                  <a:pt x="1799490" y="1131965"/>
                  <a:pt x="1802864" y="1134829"/>
                  <a:pt x="1804555" y="1138633"/>
                </a:cubicBezTo>
                <a:cubicBezTo>
                  <a:pt x="1807520" y="1145305"/>
                  <a:pt x="1809173" y="1152487"/>
                  <a:pt x="1811482" y="1159414"/>
                </a:cubicBezTo>
                <a:lnTo>
                  <a:pt x="1814946" y="1169805"/>
                </a:lnTo>
                <a:cubicBezTo>
                  <a:pt x="1816100" y="1176732"/>
                  <a:pt x="1816706" y="1183774"/>
                  <a:pt x="1818409" y="1190587"/>
                </a:cubicBezTo>
                <a:cubicBezTo>
                  <a:pt x="1820180" y="1197671"/>
                  <a:pt x="1823028" y="1204442"/>
                  <a:pt x="1825337" y="1211369"/>
                </a:cubicBezTo>
                <a:lnTo>
                  <a:pt x="1842655" y="1263323"/>
                </a:lnTo>
                <a:lnTo>
                  <a:pt x="1849582" y="1284105"/>
                </a:lnTo>
                <a:cubicBezTo>
                  <a:pt x="1850737" y="1287569"/>
                  <a:pt x="1851021" y="1291458"/>
                  <a:pt x="1853046" y="1294496"/>
                </a:cubicBezTo>
                <a:cubicBezTo>
                  <a:pt x="1855355" y="1297960"/>
                  <a:pt x="1858282" y="1301083"/>
                  <a:pt x="1859973" y="1304887"/>
                </a:cubicBezTo>
                <a:cubicBezTo>
                  <a:pt x="1862939" y="1311560"/>
                  <a:pt x="1864591" y="1318742"/>
                  <a:pt x="1866900" y="1325669"/>
                </a:cubicBezTo>
                <a:cubicBezTo>
                  <a:pt x="1868055" y="1329133"/>
                  <a:pt x="1869478" y="1332518"/>
                  <a:pt x="1870364" y="1336060"/>
                </a:cubicBezTo>
                <a:cubicBezTo>
                  <a:pt x="1875598" y="1356995"/>
                  <a:pt x="1872324" y="1345403"/>
                  <a:pt x="1880755" y="1370696"/>
                </a:cubicBezTo>
                <a:lnTo>
                  <a:pt x="1887682" y="1391478"/>
                </a:lnTo>
                <a:lnTo>
                  <a:pt x="1894609" y="1419187"/>
                </a:lnTo>
                <a:cubicBezTo>
                  <a:pt x="1895764" y="1444587"/>
                  <a:pt x="1896045" y="1470042"/>
                  <a:pt x="1898073" y="1495387"/>
                </a:cubicBezTo>
                <a:cubicBezTo>
                  <a:pt x="1898364" y="1499026"/>
                  <a:pt x="1900576" y="1502256"/>
                  <a:pt x="1901537" y="1505778"/>
                </a:cubicBezTo>
                <a:cubicBezTo>
                  <a:pt x="1904042" y="1514963"/>
                  <a:pt x="1905453" y="1524455"/>
                  <a:pt x="1908464" y="1533487"/>
                </a:cubicBezTo>
                <a:cubicBezTo>
                  <a:pt x="1909619" y="1536951"/>
                  <a:pt x="1910967" y="1540356"/>
                  <a:pt x="1911928" y="1543878"/>
                </a:cubicBezTo>
                <a:cubicBezTo>
                  <a:pt x="1914433" y="1553063"/>
                  <a:pt x="1915844" y="1562555"/>
                  <a:pt x="1918855" y="1571587"/>
                </a:cubicBezTo>
                <a:cubicBezTo>
                  <a:pt x="1920010" y="1575051"/>
                  <a:pt x="1921316" y="1578467"/>
                  <a:pt x="1922319" y="1581978"/>
                </a:cubicBezTo>
                <a:cubicBezTo>
                  <a:pt x="1923627" y="1586555"/>
                  <a:pt x="1924414" y="1591273"/>
                  <a:pt x="1925782" y="1595833"/>
                </a:cubicBezTo>
                <a:cubicBezTo>
                  <a:pt x="1927880" y="1602827"/>
                  <a:pt x="1930400" y="1609687"/>
                  <a:pt x="1932709" y="1616614"/>
                </a:cubicBezTo>
                <a:cubicBezTo>
                  <a:pt x="1933864" y="1620078"/>
                  <a:pt x="1935457" y="1623425"/>
                  <a:pt x="1936173" y="1627005"/>
                </a:cubicBezTo>
                <a:cubicBezTo>
                  <a:pt x="1944532" y="1668802"/>
                  <a:pt x="1939376" y="1650472"/>
                  <a:pt x="1950028" y="1682423"/>
                </a:cubicBezTo>
                <a:lnTo>
                  <a:pt x="1950028" y="1682423"/>
                </a:lnTo>
                <a:cubicBezTo>
                  <a:pt x="1951182" y="1687041"/>
                  <a:pt x="1952458" y="1691631"/>
                  <a:pt x="1953491" y="1696278"/>
                </a:cubicBezTo>
                <a:cubicBezTo>
                  <a:pt x="1954768" y="1702025"/>
                  <a:pt x="1955527" y="1707885"/>
                  <a:pt x="1956955" y="1713596"/>
                </a:cubicBezTo>
                <a:cubicBezTo>
                  <a:pt x="1957841" y="1717138"/>
                  <a:pt x="1959264" y="1720523"/>
                  <a:pt x="1960419" y="1723987"/>
                </a:cubicBezTo>
                <a:cubicBezTo>
                  <a:pt x="1967200" y="1791811"/>
                  <a:pt x="1959122" y="1727907"/>
                  <a:pt x="1970809" y="1786333"/>
                </a:cubicBezTo>
                <a:cubicBezTo>
                  <a:pt x="1973118" y="1797878"/>
                  <a:pt x="1974014" y="1809799"/>
                  <a:pt x="1977737" y="1820969"/>
                </a:cubicBezTo>
                <a:cubicBezTo>
                  <a:pt x="1978891" y="1824433"/>
                  <a:pt x="1980239" y="1827838"/>
                  <a:pt x="1981200" y="1831360"/>
                </a:cubicBezTo>
                <a:cubicBezTo>
                  <a:pt x="1983705" y="1840545"/>
                  <a:pt x="1988128" y="1859069"/>
                  <a:pt x="1988128" y="1859069"/>
                </a:cubicBezTo>
                <a:cubicBezTo>
                  <a:pt x="1986973" y="1897169"/>
                  <a:pt x="1988873" y="1935485"/>
                  <a:pt x="1984664" y="1973369"/>
                </a:cubicBezTo>
                <a:cubicBezTo>
                  <a:pt x="1983858" y="1980626"/>
                  <a:pt x="1980046" y="1959514"/>
                  <a:pt x="1977737" y="1952587"/>
                </a:cubicBezTo>
                <a:cubicBezTo>
                  <a:pt x="1976582" y="1949123"/>
                  <a:pt x="1976298" y="1945234"/>
                  <a:pt x="1974273" y="1942196"/>
                </a:cubicBezTo>
                <a:cubicBezTo>
                  <a:pt x="1969655" y="1935269"/>
                  <a:pt x="1963052" y="1929312"/>
                  <a:pt x="1960419" y="1921414"/>
                </a:cubicBezTo>
                <a:cubicBezTo>
                  <a:pt x="1955958" y="1908032"/>
                  <a:pt x="1956277" y="1910421"/>
                  <a:pt x="1953491" y="1893705"/>
                </a:cubicBezTo>
                <a:cubicBezTo>
                  <a:pt x="1952149" y="1885652"/>
                  <a:pt x="1951864" y="1877415"/>
                  <a:pt x="1950028" y="1869460"/>
                </a:cubicBezTo>
                <a:cubicBezTo>
                  <a:pt x="1948386" y="1862345"/>
                  <a:pt x="1945409" y="1855605"/>
                  <a:pt x="1943100" y="1848678"/>
                </a:cubicBezTo>
                <a:cubicBezTo>
                  <a:pt x="1943098" y="1848673"/>
                  <a:pt x="1936176" y="1827900"/>
                  <a:pt x="1936173" y="1827896"/>
                </a:cubicBezTo>
                <a:lnTo>
                  <a:pt x="1929246" y="1817505"/>
                </a:lnTo>
                <a:cubicBezTo>
                  <a:pt x="1924012" y="1796570"/>
                  <a:pt x="1927286" y="1808162"/>
                  <a:pt x="1918855" y="1782869"/>
                </a:cubicBezTo>
                <a:lnTo>
                  <a:pt x="1915391" y="1772478"/>
                </a:lnTo>
                <a:cubicBezTo>
                  <a:pt x="1914237" y="1769014"/>
                  <a:pt x="1914510" y="1764668"/>
                  <a:pt x="1911928" y="1762087"/>
                </a:cubicBezTo>
                <a:lnTo>
                  <a:pt x="1905000" y="1755160"/>
                </a:lnTo>
                <a:cubicBezTo>
                  <a:pt x="1896296" y="1729042"/>
                  <a:pt x="1908038" y="1761235"/>
                  <a:pt x="1894609" y="1734378"/>
                </a:cubicBezTo>
                <a:cubicBezTo>
                  <a:pt x="1892976" y="1731112"/>
                  <a:pt x="1892779" y="1727253"/>
                  <a:pt x="1891146" y="1723987"/>
                </a:cubicBezTo>
                <a:cubicBezTo>
                  <a:pt x="1889285" y="1720264"/>
                  <a:pt x="1886081" y="1717319"/>
                  <a:pt x="1884219" y="1713596"/>
                </a:cubicBezTo>
                <a:cubicBezTo>
                  <a:pt x="1882586" y="1710330"/>
                  <a:pt x="1882388" y="1706471"/>
                  <a:pt x="1880755" y="1703205"/>
                </a:cubicBezTo>
                <a:cubicBezTo>
                  <a:pt x="1878893" y="1699482"/>
                  <a:pt x="1875519" y="1696618"/>
                  <a:pt x="1873828" y="1692814"/>
                </a:cubicBezTo>
                <a:cubicBezTo>
                  <a:pt x="1870862" y="1686142"/>
                  <a:pt x="1869209" y="1678960"/>
                  <a:pt x="1866900" y="1672033"/>
                </a:cubicBezTo>
                <a:lnTo>
                  <a:pt x="1863437" y="1661642"/>
                </a:lnTo>
                <a:cubicBezTo>
                  <a:pt x="1862282" y="1658178"/>
                  <a:pt x="1860689" y="1654831"/>
                  <a:pt x="1859973" y="1651251"/>
                </a:cubicBezTo>
                <a:cubicBezTo>
                  <a:pt x="1852562" y="1614198"/>
                  <a:pt x="1860594" y="1656547"/>
                  <a:pt x="1853046" y="1606223"/>
                </a:cubicBezTo>
                <a:cubicBezTo>
                  <a:pt x="1850963" y="1592333"/>
                  <a:pt x="1850561" y="1577985"/>
                  <a:pt x="1846119" y="1564660"/>
                </a:cubicBezTo>
                <a:cubicBezTo>
                  <a:pt x="1844964" y="1561196"/>
                  <a:pt x="1843447" y="1557833"/>
                  <a:pt x="1842655" y="1554269"/>
                </a:cubicBezTo>
                <a:cubicBezTo>
                  <a:pt x="1840528" y="1544700"/>
                  <a:pt x="1840404" y="1532448"/>
                  <a:pt x="1835728" y="1523096"/>
                </a:cubicBezTo>
                <a:cubicBezTo>
                  <a:pt x="1833866" y="1519373"/>
                  <a:pt x="1831109" y="1516169"/>
                  <a:pt x="1828800" y="1512705"/>
                </a:cubicBezTo>
                <a:lnTo>
                  <a:pt x="1818409" y="1481533"/>
                </a:lnTo>
                <a:lnTo>
                  <a:pt x="1814946" y="1471142"/>
                </a:lnTo>
                <a:cubicBezTo>
                  <a:pt x="1813791" y="1467678"/>
                  <a:pt x="1812198" y="1464331"/>
                  <a:pt x="1811482" y="1460751"/>
                </a:cubicBezTo>
                <a:cubicBezTo>
                  <a:pt x="1804443" y="1425549"/>
                  <a:pt x="1811655" y="1457889"/>
                  <a:pt x="1804555" y="1433042"/>
                </a:cubicBezTo>
                <a:cubicBezTo>
                  <a:pt x="1803247" y="1428465"/>
                  <a:pt x="1802459" y="1423747"/>
                  <a:pt x="1801091" y="1419187"/>
                </a:cubicBezTo>
                <a:cubicBezTo>
                  <a:pt x="1798993" y="1412193"/>
                  <a:pt x="1796473" y="1405332"/>
                  <a:pt x="1794164" y="1398405"/>
                </a:cubicBezTo>
                <a:lnTo>
                  <a:pt x="1783773" y="1367233"/>
                </a:lnTo>
                <a:lnTo>
                  <a:pt x="1776846" y="1346451"/>
                </a:lnTo>
                <a:cubicBezTo>
                  <a:pt x="1774871" y="1336579"/>
                  <a:pt x="1772850" y="1325049"/>
                  <a:pt x="1769919" y="1315278"/>
                </a:cubicBezTo>
                <a:cubicBezTo>
                  <a:pt x="1766772" y="1304787"/>
                  <a:pt x="1762992" y="1294496"/>
                  <a:pt x="1759528" y="1284105"/>
                </a:cubicBezTo>
                <a:lnTo>
                  <a:pt x="1756064" y="1273714"/>
                </a:lnTo>
                <a:cubicBezTo>
                  <a:pt x="1754909" y="1270250"/>
                  <a:pt x="1754625" y="1266361"/>
                  <a:pt x="1752600" y="1263323"/>
                </a:cubicBezTo>
                <a:cubicBezTo>
                  <a:pt x="1750291" y="1259860"/>
                  <a:pt x="1747364" y="1256737"/>
                  <a:pt x="1745673" y="1252933"/>
                </a:cubicBezTo>
                <a:cubicBezTo>
                  <a:pt x="1729185" y="1215834"/>
                  <a:pt x="1747497" y="1245277"/>
                  <a:pt x="1731819" y="1221760"/>
                </a:cubicBezTo>
                <a:cubicBezTo>
                  <a:pt x="1726585" y="1200826"/>
                  <a:pt x="1729858" y="1212413"/>
                  <a:pt x="1721428" y="1187123"/>
                </a:cubicBezTo>
                <a:cubicBezTo>
                  <a:pt x="1720273" y="1183660"/>
                  <a:pt x="1719989" y="1179771"/>
                  <a:pt x="1717964" y="1176733"/>
                </a:cubicBezTo>
                <a:cubicBezTo>
                  <a:pt x="1715655" y="1173269"/>
                  <a:pt x="1712728" y="1170146"/>
                  <a:pt x="1711037" y="1166342"/>
                </a:cubicBezTo>
                <a:cubicBezTo>
                  <a:pt x="1694549" y="1129245"/>
                  <a:pt x="1712859" y="1158685"/>
                  <a:pt x="1697182" y="1135169"/>
                </a:cubicBezTo>
                <a:cubicBezTo>
                  <a:pt x="1685532" y="1100211"/>
                  <a:pt x="1703317" y="1154464"/>
                  <a:pt x="1690255" y="1110923"/>
                </a:cubicBezTo>
                <a:cubicBezTo>
                  <a:pt x="1688157" y="1103929"/>
                  <a:pt x="1685637" y="1097069"/>
                  <a:pt x="1683328" y="1090142"/>
                </a:cubicBezTo>
                <a:cubicBezTo>
                  <a:pt x="1682173" y="1086678"/>
                  <a:pt x="1682446" y="1082333"/>
                  <a:pt x="1679864" y="1079751"/>
                </a:cubicBezTo>
                <a:lnTo>
                  <a:pt x="1672937" y="1072823"/>
                </a:lnTo>
                <a:cubicBezTo>
                  <a:pt x="1663123" y="1043388"/>
                  <a:pt x="1676810" y="1079279"/>
                  <a:pt x="1662546" y="1055505"/>
                </a:cubicBezTo>
                <a:cubicBezTo>
                  <a:pt x="1651394" y="1036917"/>
                  <a:pt x="1669385" y="1051982"/>
                  <a:pt x="1648691" y="1038187"/>
                </a:cubicBezTo>
                <a:cubicBezTo>
                  <a:pt x="1644073" y="1031260"/>
                  <a:pt x="1637470" y="1025303"/>
                  <a:pt x="1634837" y="1017405"/>
                </a:cubicBezTo>
                <a:cubicBezTo>
                  <a:pt x="1633682" y="1013941"/>
                  <a:pt x="1633146" y="1010206"/>
                  <a:pt x="1631373" y="1007014"/>
                </a:cubicBezTo>
                <a:cubicBezTo>
                  <a:pt x="1627330" y="999736"/>
                  <a:pt x="1622137" y="993160"/>
                  <a:pt x="1617519" y="986233"/>
                </a:cubicBezTo>
                <a:lnTo>
                  <a:pt x="1610591" y="975842"/>
                </a:lnTo>
                <a:cubicBezTo>
                  <a:pt x="1609437" y="972378"/>
                  <a:pt x="1608901" y="968643"/>
                  <a:pt x="1607128" y="965451"/>
                </a:cubicBezTo>
                <a:cubicBezTo>
                  <a:pt x="1603085" y="958173"/>
                  <a:pt x="1595906" y="952567"/>
                  <a:pt x="1593273" y="944669"/>
                </a:cubicBezTo>
                <a:lnTo>
                  <a:pt x="1582882" y="913496"/>
                </a:lnTo>
                <a:cubicBezTo>
                  <a:pt x="1581728" y="910032"/>
                  <a:pt x="1582001" y="905686"/>
                  <a:pt x="1579419" y="903105"/>
                </a:cubicBezTo>
                <a:lnTo>
                  <a:pt x="1572491" y="896178"/>
                </a:lnTo>
                <a:cubicBezTo>
                  <a:pt x="1562681" y="866743"/>
                  <a:pt x="1576363" y="902632"/>
                  <a:pt x="1562100" y="878860"/>
                </a:cubicBezTo>
                <a:cubicBezTo>
                  <a:pt x="1548611" y="856379"/>
                  <a:pt x="1569263" y="879094"/>
                  <a:pt x="1551709" y="861542"/>
                </a:cubicBezTo>
                <a:cubicBezTo>
                  <a:pt x="1541902" y="832116"/>
                  <a:pt x="1555578" y="867988"/>
                  <a:pt x="1541319" y="844223"/>
                </a:cubicBezTo>
                <a:cubicBezTo>
                  <a:pt x="1539441" y="841093"/>
                  <a:pt x="1539977" y="836804"/>
                  <a:pt x="1537855" y="833833"/>
                </a:cubicBezTo>
                <a:cubicBezTo>
                  <a:pt x="1534059" y="828518"/>
                  <a:pt x="1524000" y="819978"/>
                  <a:pt x="1524000" y="819978"/>
                </a:cubicBezTo>
                <a:cubicBezTo>
                  <a:pt x="1514190" y="790543"/>
                  <a:pt x="1527872" y="826432"/>
                  <a:pt x="1513609" y="802660"/>
                </a:cubicBezTo>
                <a:cubicBezTo>
                  <a:pt x="1498569" y="777593"/>
                  <a:pt x="1526183" y="808306"/>
                  <a:pt x="1499755" y="781878"/>
                </a:cubicBezTo>
                <a:cubicBezTo>
                  <a:pt x="1498600" y="778414"/>
                  <a:pt x="1498572" y="774338"/>
                  <a:pt x="1496291" y="771487"/>
                </a:cubicBezTo>
                <a:cubicBezTo>
                  <a:pt x="1493690" y="768236"/>
                  <a:pt x="1489098" y="767225"/>
                  <a:pt x="1485900" y="764560"/>
                </a:cubicBezTo>
                <a:cubicBezTo>
                  <a:pt x="1482137" y="761424"/>
                  <a:pt x="1479272" y="757305"/>
                  <a:pt x="1475509" y="754169"/>
                </a:cubicBezTo>
                <a:cubicBezTo>
                  <a:pt x="1472311" y="751504"/>
                  <a:pt x="1468369" y="749842"/>
                  <a:pt x="1465119" y="747242"/>
                </a:cubicBezTo>
                <a:cubicBezTo>
                  <a:pt x="1447974" y="733525"/>
                  <a:pt x="1469273" y="747932"/>
                  <a:pt x="1451264" y="729923"/>
                </a:cubicBezTo>
                <a:cubicBezTo>
                  <a:pt x="1448320" y="726979"/>
                  <a:pt x="1444337" y="725305"/>
                  <a:pt x="1440873" y="722996"/>
                </a:cubicBezTo>
                <a:cubicBezTo>
                  <a:pt x="1434776" y="704707"/>
                  <a:pt x="1439434" y="715641"/>
                  <a:pt x="1423555" y="691823"/>
                </a:cubicBezTo>
                <a:cubicBezTo>
                  <a:pt x="1421246" y="688360"/>
                  <a:pt x="1419571" y="684376"/>
                  <a:pt x="1416628" y="681433"/>
                </a:cubicBezTo>
                <a:cubicBezTo>
                  <a:pt x="1414319" y="679124"/>
                  <a:pt x="1411740" y="677055"/>
                  <a:pt x="1409700" y="674505"/>
                </a:cubicBezTo>
                <a:cubicBezTo>
                  <a:pt x="1407100" y="671254"/>
                  <a:pt x="1406024" y="666714"/>
                  <a:pt x="1402773" y="664114"/>
                </a:cubicBezTo>
                <a:cubicBezTo>
                  <a:pt x="1399922" y="661833"/>
                  <a:pt x="1395846" y="661805"/>
                  <a:pt x="1392382" y="660651"/>
                </a:cubicBezTo>
                <a:cubicBezTo>
                  <a:pt x="1390073" y="658342"/>
                  <a:pt x="1388376" y="655183"/>
                  <a:pt x="1385455" y="653723"/>
                </a:cubicBezTo>
                <a:cubicBezTo>
                  <a:pt x="1374478" y="648234"/>
                  <a:pt x="1362422" y="646648"/>
                  <a:pt x="1350819" y="643333"/>
                </a:cubicBezTo>
                <a:cubicBezTo>
                  <a:pt x="1347308" y="642330"/>
                  <a:pt x="1343892" y="641024"/>
                  <a:pt x="1340428" y="639869"/>
                </a:cubicBezTo>
                <a:cubicBezTo>
                  <a:pt x="1335810" y="635251"/>
                  <a:pt x="1332007" y="629637"/>
                  <a:pt x="1326573" y="626014"/>
                </a:cubicBezTo>
                <a:cubicBezTo>
                  <a:pt x="1323109" y="623705"/>
                  <a:pt x="1319380" y="621752"/>
                  <a:pt x="1316182" y="619087"/>
                </a:cubicBezTo>
                <a:cubicBezTo>
                  <a:pt x="1298885" y="604673"/>
                  <a:pt x="1313661" y="611319"/>
                  <a:pt x="1295400" y="605233"/>
                </a:cubicBezTo>
                <a:cubicBezTo>
                  <a:pt x="1291936" y="602924"/>
                  <a:pt x="1288207" y="600970"/>
                  <a:pt x="1285009" y="598305"/>
                </a:cubicBezTo>
                <a:cubicBezTo>
                  <a:pt x="1281246" y="595169"/>
                  <a:pt x="1278694" y="590631"/>
                  <a:pt x="1274619" y="587914"/>
                </a:cubicBezTo>
                <a:cubicBezTo>
                  <a:pt x="1271581" y="585889"/>
                  <a:pt x="1267692" y="585605"/>
                  <a:pt x="1264228" y="584451"/>
                </a:cubicBezTo>
                <a:cubicBezTo>
                  <a:pt x="1261919" y="582142"/>
                  <a:pt x="1260221" y="578984"/>
                  <a:pt x="1257300" y="577523"/>
                </a:cubicBezTo>
                <a:cubicBezTo>
                  <a:pt x="1242436" y="570091"/>
                  <a:pt x="1234405" y="570934"/>
                  <a:pt x="1219200" y="567133"/>
                </a:cubicBezTo>
                <a:cubicBezTo>
                  <a:pt x="1197550" y="561721"/>
                  <a:pt x="1220181" y="566414"/>
                  <a:pt x="1198419" y="556742"/>
                </a:cubicBezTo>
                <a:cubicBezTo>
                  <a:pt x="1198394" y="556731"/>
                  <a:pt x="1172455" y="548087"/>
                  <a:pt x="1167246" y="546351"/>
                </a:cubicBezTo>
                <a:cubicBezTo>
                  <a:pt x="1163782" y="545196"/>
                  <a:pt x="1159893" y="544912"/>
                  <a:pt x="1156855" y="542887"/>
                </a:cubicBezTo>
                <a:cubicBezTo>
                  <a:pt x="1124523" y="521333"/>
                  <a:pt x="1148940" y="533801"/>
                  <a:pt x="1118755" y="525569"/>
                </a:cubicBezTo>
                <a:cubicBezTo>
                  <a:pt x="1111710" y="523648"/>
                  <a:pt x="1097973" y="518642"/>
                  <a:pt x="1097973" y="518642"/>
                </a:cubicBezTo>
                <a:cubicBezTo>
                  <a:pt x="1091046" y="514024"/>
                  <a:pt x="1085089" y="507420"/>
                  <a:pt x="1077191" y="504787"/>
                </a:cubicBezTo>
                <a:cubicBezTo>
                  <a:pt x="1072283" y="503151"/>
                  <a:pt x="1050201" y="495201"/>
                  <a:pt x="1042555" y="494396"/>
                </a:cubicBezTo>
                <a:cubicBezTo>
                  <a:pt x="1025294" y="492579"/>
                  <a:pt x="1007918" y="492087"/>
                  <a:pt x="990600" y="490933"/>
                </a:cubicBezTo>
                <a:cubicBezTo>
                  <a:pt x="983673" y="488624"/>
                  <a:pt x="974983" y="489168"/>
                  <a:pt x="969819" y="484005"/>
                </a:cubicBezTo>
                <a:cubicBezTo>
                  <a:pt x="967510" y="481696"/>
                  <a:pt x="965812" y="478538"/>
                  <a:pt x="962891" y="477078"/>
                </a:cubicBezTo>
                <a:cubicBezTo>
                  <a:pt x="958633" y="474949"/>
                  <a:pt x="953596" y="474982"/>
                  <a:pt x="949037" y="473614"/>
                </a:cubicBezTo>
                <a:cubicBezTo>
                  <a:pt x="942043" y="471516"/>
                  <a:pt x="935182" y="468996"/>
                  <a:pt x="928255" y="466687"/>
                </a:cubicBezTo>
                <a:cubicBezTo>
                  <a:pt x="924791" y="465532"/>
                  <a:pt x="921465" y="463823"/>
                  <a:pt x="917864" y="463223"/>
                </a:cubicBezTo>
                <a:cubicBezTo>
                  <a:pt x="910937" y="462069"/>
                  <a:pt x="903968" y="461137"/>
                  <a:pt x="897082" y="459760"/>
                </a:cubicBezTo>
                <a:cubicBezTo>
                  <a:pt x="874066" y="455157"/>
                  <a:pt x="892163" y="456872"/>
                  <a:pt x="865909" y="452833"/>
                </a:cubicBezTo>
                <a:cubicBezTo>
                  <a:pt x="856709" y="451418"/>
                  <a:pt x="847436" y="450524"/>
                  <a:pt x="838200" y="449369"/>
                </a:cubicBezTo>
                <a:cubicBezTo>
                  <a:pt x="833582" y="448214"/>
                  <a:pt x="829014" y="446839"/>
                  <a:pt x="824346" y="445905"/>
                </a:cubicBezTo>
                <a:cubicBezTo>
                  <a:pt x="817460" y="444528"/>
                  <a:pt x="810377" y="444145"/>
                  <a:pt x="803564" y="442442"/>
                </a:cubicBezTo>
                <a:cubicBezTo>
                  <a:pt x="796480" y="440671"/>
                  <a:pt x="782782" y="435514"/>
                  <a:pt x="782782" y="435514"/>
                </a:cubicBezTo>
                <a:cubicBezTo>
                  <a:pt x="764199" y="437373"/>
                  <a:pt x="742621" y="439038"/>
                  <a:pt x="723900" y="442442"/>
                </a:cubicBezTo>
                <a:cubicBezTo>
                  <a:pt x="720408" y="443077"/>
                  <a:pt x="703897" y="447248"/>
                  <a:pt x="699655" y="449369"/>
                </a:cubicBezTo>
                <a:cubicBezTo>
                  <a:pt x="695932" y="451231"/>
                  <a:pt x="692987" y="454434"/>
                  <a:pt x="689264" y="456296"/>
                </a:cubicBezTo>
                <a:cubicBezTo>
                  <a:pt x="685998" y="457929"/>
                  <a:pt x="682065" y="457987"/>
                  <a:pt x="678873" y="459760"/>
                </a:cubicBezTo>
                <a:cubicBezTo>
                  <a:pt x="671595" y="463803"/>
                  <a:pt x="665018" y="468996"/>
                  <a:pt x="658091" y="473614"/>
                </a:cubicBezTo>
                <a:lnTo>
                  <a:pt x="637309" y="487469"/>
                </a:lnTo>
                <a:cubicBezTo>
                  <a:pt x="633846" y="489778"/>
                  <a:pt x="630868" y="493080"/>
                  <a:pt x="626919" y="494396"/>
                </a:cubicBezTo>
                <a:lnTo>
                  <a:pt x="606137" y="501323"/>
                </a:lnTo>
                <a:lnTo>
                  <a:pt x="585355" y="515178"/>
                </a:lnTo>
                <a:lnTo>
                  <a:pt x="574964" y="522105"/>
                </a:lnTo>
                <a:cubicBezTo>
                  <a:pt x="563276" y="557165"/>
                  <a:pt x="575311" y="517937"/>
                  <a:pt x="568037" y="605233"/>
                </a:cubicBezTo>
                <a:cubicBezTo>
                  <a:pt x="566750" y="620678"/>
                  <a:pt x="556512" y="619056"/>
                  <a:pt x="547255" y="632942"/>
                </a:cubicBezTo>
                <a:cubicBezTo>
                  <a:pt x="544946" y="636406"/>
                  <a:pt x="542019" y="639529"/>
                  <a:pt x="540328" y="643333"/>
                </a:cubicBezTo>
                <a:cubicBezTo>
                  <a:pt x="537362" y="650005"/>
                  <a:pt x="535171" y="657030"/>
                  <a:pt x="533400" y="664114"/>
                </a:cubicBezTo>
                <a:cubicBezTo>
                  <a:pt x="532246" y="668732"/>
                  <a:pt x="532066" y="673711"/>
                  <a:pt x="529937" y="677969"/>
                </a:cubicBezTo>
                <a:cubicBezTo>
                  <a:pt x="525101" y="687640"/>
                  <a:pt x="509884" y="689271"/>
                  <a:pt x="502228" y="691823"/>
                </a:cubicBezTo>
                <a:lnTo>
                  <a:pt x="491837" y="695287"/>
                </a:lnTo>
                <a:lnTo>
                  <a:pt x="481446" y="698751"/>
                </a:lnTo>
                <a:lnTo>
                  <a:pt x="471055" y="702214"/>
                </a:lnTo>
                <a:cubicBezTo>
                  <a:pt x="456046" y="701060"/>
                  <a:pt x="440897" y="701099"/>
                  <a:pt x="426028" y="698751"/>
                </a:cubicBezTo>
                <a:cubicBezTo>
                  <a:pt x="418815" y="697612"/>
                  <a:pt x="412173" y="694132"/>
                  <a:pt x="405246" y="691823"/>
                </a:cubicBezTo>
                <a:lnTo>
                  <a:pt x="394855" y="688360"/>
                </a:lnTo>
                <a:cubicBezTo>
                  <a:pt x="391391" y="684896"/>
                  <a:pt x="388540" y="680686"/>
                  <a:pt x="384464" y="677969"/>
                </a:cubicBezTo>
                <a:cubicBezTo>
                  <a:pt x="381426" y="675944"/>
                  <a:pt x="377339" y="676138"/>
                  <a:pt x="374073" y="674505"/>
                </a:cubicBezTo>
                <a:cubicBezTo>
                  <a:pt x="370350" y="672643"/>
                  <a:pt x="367405" y="669440"/>
                  <a:pt x="363682" y="667578"/>
                </a:cubicBezTo>
                <a:cubicBezTo>
                  <a:pt x="360416" y="665945"/>
                  <a:pt x="356557" y="665747"/>
                  <a:pt x="353291" y="664114"/>
                </a:cubicBezTo>
                <a:cubicBezTo>
                  <a:pt x="349568" y="662252"/>
                  <a:pt x="346704" y="658878"/>
                  <a:pt x="342900" y="657187"/>
                </a:cubicBezTo>
                <a:cubicBezTo>
                  <a:pt x="336228" y="654222"/>
                  <a:pt x="322119" y="650260"/>
                  <a:pt x="322119" y="650260"/>
                </a:cubicBezTo>
                <a:cubicBezTo>
                  <a:pt x="316346" y="651414"/>
                  <a:pt x="310211" y="651404"/>
                  <a:pt x="304800" y="653723"/>
                </a:cubicBezTo>
                <a:cubicBezTo>
                  <a:pt x="301798" y="655009"/>
                  <a:pt x="300486" y="658692"/>
                  <a:pt x="297873" y="660651"/>
                </a:cubicBezTo>
                <a:cubicBezTo>
                  <a:pt x="291213" y="665646"/>
                  <a:pt x="282978" y="668618"/>
                  <a:pt x="277091" y="674505"/>
                </a:cubicBezTo>
                <a:cubicBezTo>
                  <a:pt x="260360" y="691238"/>
                  <a:pt x="280720" y="669970"/>
                  <a:pt x="263237" y="691823"/>
                </a:cubicBezTo>
                <a:cubicBezTo>
                  <a:pt x="261197" y="694373"/>
                  <a:pt x="258618" y="696442"/>
                  <a:pt x="256309" y="698751"/>
                </a:cubicBezTo>
                <a:lnTo>
                  <a:pt x="242455" y="740314"/>
                </a:lnTo>
                <a:lnTo>
                  <a:pt x="238991" y="750705"/>
                </a:lnTo>
                <a:cubicBezTo>
                  <a:pt x="237837" y="754169"/>
                  <a:pt x="237553" y="758058"/>
                  <a:pt x="235528" y="761096"/>
                </a:cubicBezTo>
                <a:lnTo>
                  <a:pt x="228600" y="771487"/>
                </a:lnTo>
                <a:cubicBezTo>
                  <a:pt x="227446" y="774951"/>
                  <a:pt x="227015" y="778747"/>
                  <a:pt x="225137" y="781878"/>
                </a:cubicBezTo>
                <a:cubicBezTo>
                  <a:pt x="223457" y="784678"/>
                  <a:pt x="219669" y="785884"/>
                  <a:pt x="218209" y="788805"/>
                </a:cubicBezTo>
                <a:cubicBezTo>
                  <a:pt x="216080" y="793063"/>
                  <a:pt x="216621" y="798284"/>
                  <a:pt x="214746" y="802660"/>
                </a:cubicBezTo>
                <a:cubicBezTo>
                  <a:pt x="213106" y="806486"/>
                  <a:pt x="210128" y="809587"/>
                  <a:pt x="207819" y="813051"/>
                </a:cubicBezTo>
                <a:cubicBezTo>
                  <a:pt x="216520" y="839159"/>
                  <a:pt x="204785" y="806987"/>
                  <a:pt x="218209" y="833833"/>
                </a:cubicBezTo>
                <a:cubicBezTo>
                  <a:pt x="227202" y="851817"/>
                  <a:pt x="215070" y="837619"/>
                  <a:pt x="228600" y="851151"/>
                </a:cubicBezTo>
                <a:cubicBezTo>
                  <a:pt x="230537" y="856961"/>
                  <a:pt x="236904" y="869861"/>
                  <a:pt x="228600" y="875396"/>
                </a:cubicBezTo>
                <a:cubicBezTo>
                  <a:pt x="223797" y="878598"/>
                  <a:pt x="228023" y="869046"/>
                  <a:pt x="225137" y="868469"/>
                </a:cubicBezTo>
                <a:close/>
              </a:path>
            </a:pathLst>
          </a:custGeom>
          <a:solidFill>
            <a:srgbClr val="E692B5"/>
          </a:solidFill>
          <a:ln>
            <a:noFill/>
          </a:ln>
          <a:scene3d>
            <a:camera prst="orthographicFront"/>
            <a:lightRig rig="threePt" dir="t"/>
          </a:scene3d>
          <a:sp3d>
            <a:bevelT w="133350" h="2032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17" t="21138"/>
          <a:stretch/>
        </p:blipFill>
        <p:spPr>
          <a:xfrm>
            <a:off x="2948877" y="4367207"/>
            <a:ext cx="3002504" cy="206059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4492" b="43058"/>
          <a:stretch/>
        </p:blipFill>
        <p:spPr>
          <a:xfrm>
            <a:off x="2942942" y="5619253"/>
            <a:ext cx="1230962" cy="80248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57" r="18050" b="20926"/>
          <a:stretch/>
        </p:blipFill>
        <p:spPr>
          <a:xfrm>
            <a:off x="6664902" y="4367739"/>
            <a:ext cx="3001441" cy="2060593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68" b="56667"/>
          <a:stretch/>
        </p:blipFill>
        <p:spPr>
          <a:xfrm rot="5400000">
            <a:off x="6884681" y="5408150"/>
            <a:ext cx="801242" cy="1232289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2864259" y="6248679"/>
            <a:ext cx="91884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smtClean="0">
                <a:solidFill>
                  <a:schemeClr val="accent2">
                    <a:lumMod val="50000"/>
                  </a:schemeClr>
                </a:solidFill>
              </a:rPr>
              <a:t>Protéine</a:t>
            </a:r>
            <a:r>
              <a:rPr lang="en-GB" sz="800" dirty="0" smtClean="0">
                <a:solidFill>
                  <a:schemeClr val="accent2">
                    <a:lumMod val="50000"/>
                  </a:schemeClr>
                </a:solidFill>
              </a:rPr>
              <a:t> du prion</a:t>
            </a:r>
            <a:endParaRPr lang="en-GB" sz="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592176" y="6248679"/>
            <a:ext cx="91884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smtClean="0">
                <a:solidFill>
                  <a:schemeClr val="accent2">
                    <a:lumMod val="50000"/>
                  </a:schemeClr>
                </a:solidFill>
              </a:rPr>
              <a:t>Protéine</a:t>
            </a:r>
            <a:r>
              <a:rPr lang="en-GB" sz="800" dirty="0" smtClean="0">
                <a:solidFill>
                  <a:schemeClr val="accent2">
                    <a:lumMod val="50000"/>
                  </a:schemeClr>
                </a:solidFill>
              </a:rPr>
              <a:t> du prion</a:t>
            </a:r>
            <a:endParaRPr lang="en-GB" sz="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07" name="Ellipse 406"/>
          <p:cNvSpPr/>
          <p:nvPr/>
        </p:nvSpPr>
        <p:spPr>
          <a:xfrm>
            <a:off x="3630825" y="25516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8" name="Ellipse 407"/>
          <p:cNvSpPr/>
          <p:nvPr/>
        </p:nvSpPr>
        <p:spPr>
          <a:xfrm>
            <a:off x="3783225" y="27040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9" name="Ellipse 408"/>
          <p:cNvSpPr/>
          <p:nvPr/>
        </p:nvSpPr>
        <p:spPr>
          <a:xfrm>
            <a:off x="3935625" y="20023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0" name="Ellipse 409"/>
          <p:cNvSpPr/>
          <p:nvPr/>
        </p:nvSpPr>
        <p:spPr>
          <a:xfrm>
            <a:off x="4088025" y="21547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1" name="Ellipse 410"/>
          <p:cNvSpPr/>
          <p:nvPr/>
        </p:nvSpPr>
        <p:spPr>
          <a:xfrm>
            <a:off x="4240425" y="23071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2" name="Ellipse 411"/>
          <p:cNvSpPr/>
          <p:nvPr/>
        </p:nvSpPr>
        <p:spPr>
          <a:xfrm>
            <a:off x="4392825" y="23611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3" name="Ellipse 412"/>
          <p:cNvSpPr/>
          <p:nvPr/>
        </p:nvSpPr>
        <p:spPr>
          <a:xfrm>
            <a:off x="4545225" y="235159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4" name="Ellipse 413"/>
          <p:cNvSpPr/>
          <p:nvPr/>
        </p:nvSpPr>
        <p:spPr>
          <a:xfrm>
            <a:off x="4697625" y="24214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5" name="Ellipse 414"/>
          <p:cNvSpPr/>
          <p:nvPr/>
        </p:nvSpPr>
        <p:spPr>
          <a:xfrm>
            <a:off x="4850025" y="24500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6" name="Ellipse 415"/>
          <p:cNvSpPr/>
          <p:nvPr/>
        </p:nvSpPr>
        <p:spPr>
          <a:xfrm>
            <a:off x="5002425" y="259289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7" name="Ellipse 416"/>
          <p:cNvSpPr/>
          <p:nvPr/>
        </p:nvSpPr>
        <p:spPr>
          <a:xfrm>
            <a:off x="5154825" y="27548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8" name="Ellipse 417"/>
          <p:cNvSpPr/>
          <p:nvPr/>
        </p:nvSpPr>
        <p:spPr>
          <a:xfrm>
            <a:off x="5307225" y="29262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9" name="Ellipse 418"/>
          <p:cNvSpPr/>
          <p:nvPr/>
        </p:nvSpPr>
        <p:spPr>
          <a:xfrm>
            <a:off x="5307225" y="29897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0" name="Ellipse 419"/>
          <p:cNvSpPr/>
          <p:nvPr/>
        </p:nvSpPr>
        <p:spPr>
          <a:xfrm>
            <a:off x="5367550" y="30342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1" name="Ellipse 420"/>
          <p:cNvSpPr/>
          <p:nvPr/>
        </p:nvSpPr>
        <p:spPr>
          <a:xfrm>
            <a:off x="5386600" y="31866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2" name="Ellipse 421"/>
          <p:cNvSpPr/>
          <p:nvPr/>
        </p:nvSpPr>
        <p:spPr>
          <a:xfrm>
            <a:off x="5424700" y="33390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3" name="Ellipse 422"/>
          <p:cNvSpPr/>
          <p:nvPr/>
        </p:nvSpPr>
        <p:spPr>
          <a:xfrm>
            <a:off x="5475500" y="34914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4" name="Ellipse 423"/>
          <p:cNvSpPr/>
          <p:nvPr/>
        </p:nvSpPr>
        <p:spPr>
          <a:xfrm>
            <a:off x="5526300" y="36438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5" name="Ellipse 424"/>
          <p:cNvSpPr/>
          <p:nvPr/>
        </p:nvSpPr>
        <p:spPr>
          <a:xfrm>
            <a:off x="5469150" y="35644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6" name="Ellipse 425"/>
          <p:cNvSpPr/>
          <p:nvPr/>
        </p:nvSpPr>
        <p:spPr>
          <a:xfrm>
            <a:off x="5462800" y="34120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7" name="Ellipse 426"/>
          <p:cNvSpPr/>
          <p:nvPr/>
        </p:nvSpPr>
        <p:spPr>
          <a:xfrm>
            <a:off x="5431050" y="32691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8" name="Ellipse 427"/>
          <p:cNvSpPr/>
          <p:nvPr/>
        </p:nvSpPr>
        <p:spPr>
          <a:xfrm>
            <a:off x="5364375" y="31167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9" name="Ellipse 428"/>
          <p:cNvSpPr/>
          <p:nvPr/>
        </p:nvSpPr>
        <p:spPr>
          <a:xfrm>
            <a:off x="5240550" y="29072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0" name="Ellipse 429"/>
          <p:cNvSpPr/>
          <p:nvPr/>
        </p:nvSpPr>
        <p:spPr>
          <a:xfrm>
            <a:off x="5205625" y="27897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1" name="Ellipse 430"/>
          <p:cNvSpPr/>
          <p:nvPr/>
        </p:nvSpPr>
        <p:spPr>
          <a:xfrm>
            <a:off x="5135775" y="26659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2" name="Ellipse 431"/>
          <p:cNvSpPr/>
          <p:nvPr/>
        </p:nvSpPr>
        <p:spPr>
          <a:xfrm>
            <a:off x="4957975" y="25071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3" name="Ellipse 432"/>
          <p:cNvSpPr/>
          <p:nvPr/>
        </p:nvSpPr>
        <p:spPr>
          <a:xfrm>
            <a:off x="4592850" y="23992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4" name="Ellipse 433"/>
          <p:cNvSpPr/>
          <p:nvPr/>
        </p:nvSpPr>
        <p:spPr>
          <a:xfrm>
            <a:off x="4650000" y="23611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5" name="Ellipse 434"/>
          <p:cNvSpPr/>
          <p:nvPr/>
        </p:nvSpPr>
        <p:spPr>
          <a:xfrm>
            <a:off x="4764300" y="23992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6" name="Ellipse 435"/>
          <p:cNvSpPr/>
          <p:nvPr/>
        </p:nvSpPr>
        <p:spPr>
          <a:xfrm>
            <a:off x="3786400" y="21547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7" name="Ellipse 436"/>
          <p:cNvSpPr/>
          <p:nvPr/>
        </p:nvSpPr>
        <p:spPr>
          <a:xfrm>
            <a:off x="3938800" y="23071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8" name="Ellipse 437"/>
          <p:cNvSpPr/>
          <p:nvPr/>
        </p:nvSpPr>
        <p:spPr>
          <a:xfrm>
            <a:off x="4091200" y="24595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9" name="Ellipse 438"/>
          <p:cNvSpPr/>
          <p:nvPr/>
        </p:nvSpPr>
        <p:spPr>
          <a:xfrm>
            <a:off x="3764175" y="22849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0" name="Ellipse 439"/>
          <p:cNvSpPr/>
          <p:nvPr/>
        </p:nvSpPr>
        <p:spPr>
          <a:xfrm>
            <a:off x="3916575" y="24373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1" name="Ellipse 440"/>
          <p:cNvSpPr/>
          <p:nvPr/>
        </p:nvSpPr>
        <p:spPr>
          <a:xfrm>
            <a:off x="4068975" y="25897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2" name="Ellipse 441"/>
          <p:cNvSpPr/>
          <p:nvPr/>
        </p:nvSpPr>
        <p:spPr>
          <a:xfrm>
            <a:off x="3837200" y="20531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3" name="Ellipse 442"/>
          <p:cNvSpPr/>
          <p:nvPr/>
        </p:nvSpPr>
        <p:spPr>
          <a:xfrm>
            <a:off x="3989600" y="22055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4" name="Ellipse 443"/>
          <p:cNvSpPr/>
          <p:nvPr/>
        </p:nvSpPr>
        <p:spPr>
          <a:xfrm>
            <a:off x="4142000" y="23579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5" name="Ellipse 444"/>
          <p:cNvSpPr/>
          <p:nvPr/>
        </p:nvSpPr>
        <p:spPr>
          <a:xfrm>
            <a:off x="3989600" y="203409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6" name="Ellipse 445"/>
          <p:cNvSpPr/>
          <p:nvPr/>
        </p:nvSpPr>
        <p:spPr>
          <a:xfrm>
            <a:off x="4142000" y="218649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7" name="Ellipse 446"/>
          <p:cNvSpPr/>
          <p:nvPr/>
        </p:nvSpPr>
        <p:spPr>
          <a:xfrm>
            <a:off x="4294400" y="233889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8" name="Ellipse 447"/>
          <p:cNvSpPr/>
          <p:nvPr/>
        </p:nvSpPr>
        <p:spPr>
          <a:xfrm>
            <a:off x="3719725" y="221189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9" name="Ellipse 448"/>
          <p:cNvSpPr/>
          <p:nvPr/>
        </p:nvSpPr>
        <p:spPr>
          <a:xfrm>
            <a:off x="3872125" y="22976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0" name="Ellipse 449"/>
          <p:cNvSpPr/>
          <p:nvPr/>
        </p:nvSpPr>
        <p:spPr>
          <a:xfrm>
            <a:off x="3872125" y="21261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1" name="Ellipse 450"/>
          <p:cNvSpPr/>
          <p:nvPr/>
        </p:nvSpPr>
        <p:spPr>
          <a:xfrm>
            <a:off x="4024525" y="22785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2" name="Ellipse 451"/>
          <p:cNvSpPr/>
          <p:nvPr/>
        </p:nvSpPr>
        <p:spPr>
          <a:xfrm>
            <a:off x="4024525" y="19896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3" name="Ellipse 452"/>
          <p:cNvSpPr/>
          <p:nvPr/>
        </p:nvSpPr>
        <p:spPr>
          <a:xfrm>
            <a:off x="4176925" y="21420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4" name="Ellipse 453"/>
          <p:cNvSpPr/>
          <p:nvPr/>
        </p:nvSpPr>
        <p:spPr>
          <a:xfrm>
            <a:off x="3951500" y="21420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5" name="Ellipse 454"/>
          <p:cNvSpPr/>
          <p:nvPr/>
        </p:nvSpPr>
        <p:spPr>
          <a:xfrm>
            <a:off x="4103900" y="22944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7" name="Ellipse 456"/>
          <p:cNvSpPr/>
          <p:nvPr/>
        </p:nvSpPr>
        <p:spPr>
          <a:xfrm>
            <a:off x="3684800" y="25611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8" name="Ellipse 457"/>
          <p:cNvSpPr/>
          <p:nvPr/>
        </p:nvSpPr>
        <p:spPr>
          <a:xfrm>
            <a:off x="3837200" y="22277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9" name="Ellipse 458"/>
          <p:cNvSpPr/>
          <p:nvPr/>
        </p:nvSpPr>
        <p:spPr>
          <a:xfrm>
            <a:off x="3989600" y="20118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0" name="Ellipse 459"/>
          <p:cNvSpPr/>
          <p:nvPr/>
        </p:nvSpPr>
        <p:spPr>
          <a:xfrm>
            <a:off x="4142000" y="21642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1" name="Ellipse 460"/>
          <p:cNvSpPr/>
          <p:nvPr/>
        </p:nvSpPr>
        <p:spPr>
          <a:xfrm>
            <a:off x="4294400" y="23166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2" name="Ellipse 461"/>
          <p:cNvSpPr/>
          <p:nvPr/>
        </p:nvSpPr>
        <p:spPr>
          <a:xfrm>
            <a:off x="3840375" y="21642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3" name="Ellipse 462"/>
          <p:cNvSpPr/>
          <p:nvPr/>
        </p:nvSpPr>
        <p:spPr>
          <a:xfrm>
            <a:off x="3992775" y="23166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4" name="Ellipse 463"/>
          <p:cNvSpPr/>
          <p:nvPr/>
        </p:nvSpPr>
        <p:spPr>
          <a:xfrm>
            <a:off x="4145175" y="24690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5" name="Ellipse 464"/>
          <p:cNvSpPr/>
          <p:nvPr/>
        </p:nvSpPr>
        <p:spPr>
          <a:xfrm>
            <a:off x="3818150" y="22944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6" name="Ellipse 465"/>
          <p:cNvSpPr/>
          <p:nvPr/>
        </p:nvSpPr>
        <p:spPr>
          <a:xfrm>
            <a:off x="3970550" y="24468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7" name="Ellipse 466"/>
          <p:cNvSpPr/>
          <p:nvPr/>
        </p:nvSpPr>
        <p:spPr>
          <a:xfrm>
            <a:off x="4122950" y="25992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8" name="Ellipse 467"/>
          <p:cNvSpPr/>
          <p:nvPr/>
        </p:nvSpPr>
        <p:spPr>
          <a:xfrm>
            <a:off x="3891175" y="20626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9" name="Ellipse 468"/>
          <p:cNvSpPr/>
          <p:nvPr/>
        </p:nvSpPr>
        <p:spPr>
          <a:xfrm>
            <a:off x="4043575" y="22150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0" name="Ellipse 469"/>
          <p:cNvSpPr/>
          <p:nvPr/>
        </p:nvSpPr>
        <p:spPr>
          <a:xfrm>
            <a:off x="4195975" y="23674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1" name="Ellipse 470"/>
          <p:cNvSpPr/>
          <p:nvPr/>
        </p:nvSpPr>
        <p:spPr>
          <a:xfrm>
            <a:off x="4043575" y="20436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2" name="Ellipse 471"/>
          <p:cNvSpPr/>
          <p:nvPr/>
        </p:nvSpPr>
        <p:spPr>
          <a:xfrm>
            <a:off x="4195975" y="21960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3" name="Ellipse 472"/>
          <p:cNvSpPr/>
          <p:nvPr/>
        </p:nvSpPr>
        <p:spPr>
          <a:xfrm>
            <a:off x="4348375" y="23484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4" name="Ellipse 473"/>
          <p:cNvSpPr/>
          <p:nvPr/>
        </p:nvSpPr>
        <p:spPr>
          <a:xfrm>
            <a:off x="3773700" y="22214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5" name="Ellipse 474"/>
          <p:cNvSpPr/>
          <p:nvPr/>
        </p:nvSpPr>
        <p:spPr>
          <a:xfrm>
            <a:off x="3926100" y="23738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6" name="Ellipse 475"/>
          <p:cNvSpPr/>
          <p:nvPr/>
        </p:nvSpPr>
        <p:spPr>
          <a:xfrm>
            <a:off x="3926100" y="213569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7" name="Ellipse 476"/>
          <p:cNvSpPr/>
          <p:nvPr/>
        </p:nvSpPr>
        <p:spPr>
          <a:xfrm>
            <a:off x="4078500" y="228809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8" name="Ellipse 477"/>
          <p:cNvSpPr/>
          <p:nvPr/>
        </p:nvSpPr>
        <p:spPr>
          <a:xfrm>
            <a:off x="4078500" y="19991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9" name="Ellipse 478"/>
          <p:cNvSpPr/>
          <p:nvPr/>
        </p:nvSpPr>
        <p:spPr>
          <a:xfrm>
            <a:off x="4230900" y="21515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0" name="Ellipse 479"/>
          <p:cNvSpPr>
            <a:spLocks noChangeAspect="1"/>
          </p:cNvSpPr>
          <p:nvPr/>
        </p:nvSpPr>
        <p:spPr>
          <a:xfrm>
            <a:off x="4005475" y="21515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1" name="Ellipse 480"/>
          <p:cNvSpPr/>
          <p:nvPr/>
        </p:nvSpPr>
        <p:spPr>
          <a:xfrm>
            <a:off x="4157875" y="23039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2" name="Ellipse 481"/>
          <p:cNvSpPr/>
          <p:nvPr/>
        </p:nvSpPr>
        <p:spPr>
          <a:xfrm>
            <a:off x="3989600" y="23801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3" name="Ellipse 482"/>
          <p:cNvSpPr/>
          <p:nvPr/>
        </p:nvSpPr>
        <p:spPr>
          <a:xfrm>
            <a:off x="4024525" y="25325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4" name="Ellipse 483"/>
          <p:cNvSpPr/>
          <p:nvPr/>
        </p:nvSpPr>
        <p:spPr>
          <a:xfrm>
            <a:off x="4081675" y="25325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5" name="Ellipse 484"/>
          <p:cNvSpPr/>
          <p:nvPr/>
        </p:nvSpPr>
        <p:spPr>
          <a:xfrm>
            <a:off x="4027700" y="242779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6" name="Ellipse 485"/>
          <p:cNvSpPr/>
          <p:nvPr/>
        </p:nvSpPr>
        <p:spPr>
          <a:xfrm>
            <a:off x="3951500" y="255479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7" name="Ellipse 486"/>
          <p:cNvSpPr/>
          <p:nvPr/>
        </p:nvSpPr>
        <p:spPr>
          <a:xfrm>
            <a:off x="3707025" y="263099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8" name="Ellipse 487"/>
          <p:cNvSpPr/>
          <p:nvPr/>
        </p:nvSpPr>
        <p:spPr>
          <a:xfrm>
            <a:off x="3761000" y="26405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9" name="Ellipse 488"/>
          <p:cNvSpPr/>
          <p:nvPr/>
        </p:nvSpPr>
        <p:spPr>
          <a:xfrm>
            <a:off x="3659400" y="24849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0" name="Ellipse 489"/>
          <p:cNvSpPr/>
          <p:nvPr/>
        </p:nvSpPr>
        <p:spPr>
          <a:xfrm>
            <a:off x="3767350" y="25643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1" name="Ellipse 490"/>
          <p:cNvSpPr/>
          <p:nvPr/>
        </p:nvSpPr>
        <p:spPr>
          <a:xfrm>
            <a:off x="3713375" y="24944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2" name="Ellipse 491"/>
          <p:cNvSpPr/>
          <p:nvPr/>
        </p:nvSpPr>
        <p:spPr>
          <a:xfrm>
            <a:off x="3776875" y="24881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3" name="Ellipse 492"/>
          <p:cNvSpPr/>
          <p:nvPr/>
        </p:nvSpPr>
        <p:spPr>
          <a:xfrm>
            <a:off x="3884825" y="256749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4" name="Ellipse 493"/>
          <p:cNvSpPr/>
          <p:nvPr/>
        </p:nvSpPr>
        <p:spPr>
          <a:xfrm>
            <a:off x="3830850" y="24976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5" name="Ellipse 494"/>
          <p:cNvSpPr/>
          <p:nvPr/>
        </p:nvSpPr>
        <p:spPr>
          <a:xfrm>
            <a:off x="3824500" y="24341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6" name="Ellipse 495"/>
          <p:cNvSpPr/>
          <p:nvPr/>
        </p:nvSpPr>
        <p:spPr>
          <a:xfrm>
            <a:off x="3649875" y="241192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7" name="Ellipse 496"/>
          <p:cNvSpPr/>
          <p:nvPr/>
        </p:nvSpPr>
        <p:spPr>
          <a:xfrm>
            <a:off x="3703850" y="24214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8" name="Ellipse 497"/>
          <p:cNvSpPr/>
          <p:nvPr/>
        </p:nvSpPr>
        <p:spPr>
          <a:xfrm>
            <a:off x="3827675" y="23547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9" name="Ellipse 498"/>
          <p:cNvSpPr/>
          <p:nvPr/>
        </p:nvSpPr>
        <p:spPr>
          <a:xfrm>
            <a:off x="3653050" y="23325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0" name="Ellipse 499"/>
          <p:cNvSpPr/>
          <p:nvPr/>
        </p:nvSpPr>
        <p:spPr>
          <a:xfrm>
            <a:off x="3707025" y="2342074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1" name="Ellipse 500"/>
          <p:cNvSpPr/>
          <p:nvPr/>
        </p:nvSpPr>
        <p:spPr>
          <a:xfrm>
            <a:off x="3926100" y="2243649"/>
            <a:ext cx="36000" cy="36000"/>
          </a:xfrm>
          <a:prstGeom prst="ellipse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2" name="Forme libre 501"/>
          <p:cNvSpPr/>
          <p:nvPr/>
        </p:nvSpPr>
        <p:spPr>
          <a:xfrm>
            <a:off x="7743300" y="2299225"/>
            <a:ext cx="1181107" cy="1336675"/>
          </a:xfrm>
          <a:custGeom>
            <a:avLst/>
            <a:gdLst>
              <a:gd name="connsiteX0" fmla="*/ 0 w 1181107"/>
              <a:gd name="connsiteY0" fmla="*/ 0 h 1336675"/>
              <a:gd name="connsiteX1" fmla="*/ 114300 w 1181107"/>
              <a:gd name="connsiteY1" fmla="*/ 6350 h 1336675"/>
              <a:gd name="connsiteX2" fmla="*/ 171450 w 1181107"/>
              <a:gd name="connsiteY2" fmla="*/ 9525 h 1336675"/>
              <a:gd name="connsiteX3" fmla="*/ 196850 w 1181107"/>
              <a:gd name="connsiteY3" fmla="*/ 12700 h 1336675"/>
              <a:gd name="connsiteX4" fmla="*/ 273050 w 1181107"/>
              <a:gd name="connsiteY4" fmla="*/ 19050 h 1336675"/>
              <a:gd name="connsiteX5" fmla="*/ 317500 w 1181107"/>
              <a:gd name="connsiteY5" fmla="*/ 31750 h 1336675"/>
              <a:gd name="connsiteX6" fmla="*/ 355600 w 1181107"/>
              <a:gd name="connsiteY6" fmla="*/ 41275 h 1336675"/>
              <a:gd name="connsiteX7" fmla="*/ 368300 w 1181107"/>
              <a:gd name="connsiteY7" fmla="*/ 44450 h 1336675"/>
              <a:gd name="connsiteX8" fmla="*/ 381000 w 1181107"/>
              <a:gd name="connsiteY8" fmla="*/ 47625 h 1336675"/>
              <a:gd name="connsiteX9" fmla="*/ 390525 w 1181107"/>
              <a:gd name="connsiteY9" fmla="*/ 50800 h 1336675"/>
              <a:gd name="connsiteX10" fmla="*/ 415925 w 1181107"/>
              <a:gd name="connsiteY10" fmla="*/ 57150 h 1336675"/>
              <a:gd name="connsiteX11" fmla="*/ 434975 w 1181107"/>
              <a:gd name="connsiteY11" fmla="*/ 66675 h 1336675"/>
              <a:gd name="connsiteX12" fmla="*/ 441325 w 1181107"/>
              <a:gd name="connsiteY12" fmla="*/ 76200 h 1336675"/>
              <a:gd name="connsiteX13" fmla="*/ 460375 w 1181107"/>
              <a:gd name="connsiteY13" fmla="*/ 88900 h 1336675"/>
              <a:gd name="connsiteX14" fmla="*/ 498475 w 1181107"/>
              <a:gd name="connsiteY14" fmla="*/ 101600 h 1336675"/>
              <a:gd name="connsiteX15" fmla="*/ 508000 w 1181107"/>
              <a:gd name="connsiteY15" fmla="*/ 104775 h 1336675"/>
              <a:gd name="connsiteX16" fmla="*/ 517525 w 1181107"/>
              <a:gd name="connsiteY16" fmla="*/ 107950 h 1336675"/>
              <a:gd name="connsiteX17" fmla="*/ 527050 w 1181107"/>
              <a:gd name="connsiteY17" fmla="*/ 114300 h 1336675"/>
              <a:gd name="connsiteX18" fmla="*/ 546100 w 1181107"/>
              <a:gd name="connsiteY18" fmla="*/ 120650 h 1336675"/>
              <a:gd name="connsiteX19" fmla="*/ 555625 w 1181107"/>
              <a:gd name="connsiteY19" fmla="*/ 123825 h 1336675"/>
              <a:gd name="connsiteX20" fmla="*/ 574675 w 1181107"/>
              <a:gd name="connsiteY20" fmla="*/ 136525 h 1336675"/>
              <a:gd name="connsiteX21" fmla="*/ 590550 w 1181107"/>
              <a:gd name="connsiteY21" fmla="*/ 152400 h 1336675"/>
              <a:gd name="connsiteX22" fmla="*/ 596900 w 1181107"/>
              <a:gd name="connsiteY22" fmla="*/ 161925 h 1336675"/>
              <a:gd name="connsiteX23" fmla="*/ 606425 w 1181107"/>
              <a:gd name="connsiteY23" fmla="*/ 165100 h 1336675"/>
              <a:gd name="connsiteX24" fmla="*/ 615950 w 1181107"/>
              <a:gd name="connsiteY24" fmla="*/ 171450 h 1336675"/>
              <a:gd name="connsiteX25" fmla="*/ 625475 w 1181107"/>
              <a:gd name="connsiteY25" fmla="*/ 174625 h 1336675"/>
              <a:gd name="connsiteX26" fmla="*/ 644525 w 1181107"/>
              <a:gd name="connsiteY26" fmla="*/ 187325 h 1336675"/>
              <a:gd name="connsiteX27" fmla="*/ 663575 w 1181107"/>
              <a:gd name="connsiteY27" fmla="*/ 200025 h 1336675"/>
              <a:gd name="connsiteX28" fmla="*/ 673100 w 1181107"/>
              <a:gd name="connsiteY28" fmla="*/ 206375 h 1336675"/>
              <a:gd name="connsiteX29" fmla="*/ 698500 w 1181107"/>
              <a:gd name="connsiteY29" fmla="*/ 244475 h 1336675"/>
              <a:gd name="connsiteX30" fmla="*/ 704850 w 1181107"/>
              <a:gd name="connsiteY30" fmla="*/ 254000 h 1336675"/>
              <a:gd name="connsiteX31" fmla="*/ 711200 w 1181107"/>
              <a:gd name="connsiteY31" fmla="*/ 263525 h 1336675"/>
              <a:gd name="connsiteX32" fmla="*/ 720725 w 1181107"/>
              <a:gd name="connsiteY32" fmla="*/ 269875 h 1336675"/>
              <a:gd name="connsiteX33" fmla="*/ 752475 w 1181107"/>
              <a:gd name="connsiteY33" fmla="*/ 301625 h 1336675"/>
              <a:gd name="connsiteX34" fmla="*/ 762000 w 1181107"/>
              <a:gd name="connsiteY34" fmla="*/ 307975 h 1336675"/>
              <a:gd name="connsiteX35" fmla="*/ 771525 w 1181107"/>
              <a:gd name="connsiteY35" fmla="*/ 314325 h 1336675"/>
              <a:gd name="connsiteX36" fmla="*/ 784225 w 1181107"/>
              <a:gd name="connsiteY36" fmla="*/ 330200 h 1336675"/>
              <a:gd name="connsiteX37" fmla="*/ 796925 w 1181107"/>
              <a:gd name="connsiteY37" fmla="*/ 349250 h 1336675"/>
              <a:gd name="connsiteX38" fmla="*/ 822325 w 1181107"/>
              <a:gd name="connsiteY38" fmla="*/ 387350 h 1336675"/>
              <a:gd name="connsiteX39" fmla="*/ 835025 w 1181107"/>
              <a:gd name="connsiteY39" fmla="*/ 406400 h 1336675"/>
              <a:gd name="connsiteX40" fmla="*/ 841375 w 1181107"/>
              <a:gd name="connsiteY40" fmla="*/ 415925 h 1336675"/>
              <a:gd name="connsiteX41" fmla="*/ 850900 w 1181107"/>
              <a:gd name="connsiteY41" fmla="*/ 422275 h 1336675"/>
              <a:gd name="connsiteX42" fmla="*/ 863600 w 1181107"/>
              <a:gd name="connsiteY42" fmla="*/ 441325 h 1336675"/>
              <a:gd name="connsiteX43" fmla="*/ 869950 w 1181107"/>
              <a:gd name="connsiteY43" fmla="*/ 450850 h 1336675"/>
              <a:gd name="connsiteX44" fmla="*/ 873125 w 1181107"/>
              <a:gd name="connsiteY44" fmla="*/ 460375 h 1336675"/>
              <a:gd name="connsiteX45" fmla="*/ 882650 w 1181107"/>
              <a:gd name="connsiteY45" fmla="*/ 466725 h 1336675"/>
              <a:gd name="connsiteX46" fmla="*/ 889000 w 1181107"/>
              <a:gd name="connsiteY46" fmla="*/ 485775 h 1336675"/>
              <a:gd name="connsiteX47" fmla="*/ 895350 w 1181107"/>
              <a:gd name="connsiteY47" fmla="*/ 495300 h 1336675"/>
              <a:gd name="connsiteX48" fmla="*/ 901700 w 1181107"/>
              <a:gd name="connsiteY48" fmla="*/ 514350 h 1336675"/>
              <a:gd name="connsiteX49" fmla="*/ 904875 w 1181107"/>
              <a:gd name="connsiteY49" fmla="*/ 523875 h 1336675"/>
              <a:gd name="connsiteX50" fmla="*/ 908050 w 1181107"/>
              <a:gd name="connsiteY50" fmla="*/ 533400 h 1336675"/>
              <a:gd name="connsiteX51" fmla="*/ 914400 w 1181107"/>
              <a:gd name="connsiteY51" fmla="*/ 542925 h 1336675"/>
              <a:gd name="connsiteX52" fmla="*/ 917575 w 1181107"/>
              <a:gd name="connsiteY52" fmla="*/ 552450 h 1336675"/>
              <a:gd name="connsiteX53" fmla="*/ 927100 w 1181107"/>
              <a:gd name="connsiteY53" fmla="*/ 558800 h 1336675"/>
              <a:gd name="connsiteX54" fmla="*/ 939800 w 1181107"/>
              <a:gd name="connsiteY54" fmla="*/ 577850 h 1336675"/>
              <a:gd name="connsiteX55" fmla="*/ 942975 w 1181107"/>
              <a:gd name="connsiteY55" fmla="*/ 587375 h 1336675"/>
              <a:gd name="connsiteX56" fmla="*/ 949325 w 1181107"/>
              <a:gd name="connsiteY56" fmla="*/ 596900 h 1336675"/>
              <a:gd name="connsiteX57" fmla="*/ 952500 w 1181107"/>
              <a:gd name="connsiteY57" fmla="*/ 606425 h 1336675"/>
              <a:gd name="connsiteX58" fmla="*/ 971550 w 1181107"/>
              <a:gd name="connsiteY58" fmla="*/ 635000 h 1336675"/>
              <a:gd name="connsiteX59" fmla="*/ 977900 w 1181107"/>
              <a:gd name="connsiteY59" fmla="*/ 644525 h 1336675"/>
              <a:gd name="connsiteX60" fmla="*/ 981075 w 1181107"/>
              <a:gd name="connsiteY60" fmla="*/ 654050 h 1336675"/>
              <a:gd name="connsiteX61" fmla="*/ 993775 w 1181107"/>
              <a:gd name="connsiteY61" fmla="*/ 673100 h 1336675"/>
              <a:gd name="connsiteX62" fmla="*/ 996950 w 1181107"/>
              <a:gd name="connsiteY62" fmla="*/ 682625 h 1336675"/>
              <a:gd name="connsiteX63" fmla="*/ 1003300 w 1181107"/>
              <a:gd name="connsiteY63" fmla="*/ 714375 h 1336675"/>
              <a:gd name="connsiteX64" fmla="*/ 1009650 w 1181107"/>
              <a:gd name="connsiteY64" fmla="*/ 733425 h 1336675"/>
              <a:gd name="connsiteX65" fmla="*/ 1012825 w 1181107"/>
              <a:gd name="connsiteY65" fmla="*/ 742950 h 1336675"/>
              <a:gd name="connsiteX66" fmla="*/ 1019175 w 1181107"/>
              <a:gd name="connsiteY66" fmla="*/ 752475 h 1336675"/>
              <a:gd name="connsiteX67" fmla="*/ 1025525 w 1181107"/>
              <a:gd name="connsiteY67" fmla="*/ 771525 h 1336675"/>
              <a:gd name="connsiteX68" fmla="*/ 1031875 w 1181107"/>
              <a:gd name="connsiteY68" fmla="*/ 790575 h 1336675"/>
              <a:gd name="connsiteX69" fmla="*/ 1057275 w 1181107"/>
              <a:gd name="connsiteY69" fmla="*/ 866775 h 1336675"/>
              <a:gd name="connsiteX70" fmla="*/ 1060450 w 1181107"/>
              <a:gd name="connsiteY70" fmla="*/ 876300 h 1336675"/>
              <a:gd name="connsiteX71" fmla="*/ 1063625 w 1181107"/>
              <a:gd name="connsiteY71" fmla="*/ 885825 h 1336675"/>
              <a:gd name="connsiteX72" fmla="*/ 1069975 w 1181107"/>
              <a:gd name="connsiteY72" fmla="*/ 895350 h 1336675"/>
              <a:gd name="connsiteX73" fmla="*/ 1076325 w 1181107"/>
              <a:gd name="connsiteY73" fmla="*/ 914400 h 1336675"/>
              <a:gd name="connsiteX74" fmla="*/ 1082675 w 1181107"/>
              <a:gd name="connsiteY74" fmla="*/ 923925 h 1336675"/>
              <a:gd name="connsiteX75" fmla="*/ 1089025 w 1181107"/>
              <a:gd name="connsiteY75" fmla="*/ 942975 h 1336675"/>
              <a:gd name="connsiteX76" fmla="*/ 1095375 w 1181107"/>
              <a:gd name="connsiteY76" fmla="*/ 965200 h 1336675"/>
              <a:gd name="connsiteX77" fmla="*/ 1104900 w 1181107"/>
              <a:gd name="connsiteY77" fmla="*/ 1000125 h 1336675"/>
              <a:gd name="connsiteX78" fmla="*/ 1108075 w 1181107"/>
              <a:gd name="connsiteY78" fmla="*/ 1009650 h 1336675"/>
              <a:gd name="connsiteX79" fmla="*/ 1111250 w 1181107"/>
              <a:gd name="connsiteY79" fmla="*/ 1019175 h 1336675"/>
              <a:gd name="connsiteX80" fmla="*/ 1114425 w 1181107"/>
              <a:gd name="connsiteY80" fmla="*/ 1041400 h 1336675"/>
              <a:gd name="connsiteX81" fmla="*/ 1120775 w 1181107"/>
              <a:gd name="connsiteY81" fmla="*/ 1060450 h 1336675"/>
              <a:gd name="connsiteX82" fmla="*/ 1123950 w 1181107"/>
              <a:gd name="connsiteY82" fmla="*/ 1101725 h 1336675"/>
              <a:gd name="connsiteX83" fmla="*/ 1130300 w 1181107"/>
              <a:gd name="connsiteY83" fmla="*/ 1120775 h 1336675"/>
              <a:gd name="connsiteX84" fmla="*/ 1133475 w 1181107"/>
              <a:gd name="connsiteY84" fmla="*/ 1130300 h 1336675"/>
              <a:gd name="connsiteX85" fmla="*/ 1136650 w 1181107"/>
              <a:gd name="connsiteY85" fmla="*/ 1139825 h 1336675"/>
              <a:gd name="connsiteX86" fmla="*/ 1139825 w 1181107"/>
              <a:gd name="connsiteY86" fmla="*/ 1158875 h 1336675"/>
              <a:gd name="connsiteX87" fmla="*/ 1146175 w 1181107"/>
              <a:gd name="connsiteY87" fmla="*/ 1206500 h 1336675"/>
              <a:gd name="connsiteX88" fmla="*/ 1152525 w 1181107"/>
              <a:gd name="connsiteY88" fmla="*/ 1225550 h 1336675"/>
              <a:gd name="connsiteX89" fmla="*/ 1155700 w 1181107"/>
              <a:gd name="connsiteY89" fmla="*/ 1235075 h 1336675"/>
              <a:gd name="connsiteX90" fmla="*/ 1162050 w 1181107"/>
              <a:gd name="connsiteY90" fmla="*/ 1244600 h 1336675"/>
              <a:gd name="connsiteX91" fmla="*/ 1165225 w 1181107"/>
              <a:gd name="connsiteY91" fmla="*/ 1254125 h 1336675"/>
              <a:gd name="connsiteX92" fmla="*/ 1171575 w 1181107"/>
              <a:gd name="connsiteY92" fmla="*/ 1263650 h 1336675"/>
              <a:gd name="connsiteX93" fmla="*/ 1177925 w 1181107"/>
              <a:gd name="connsiteY93" fmla="*/ 1282700 h 1336675"/>
              <a:gd name="connsiteX94" fmla="*/ 1181100 w 1181107"/>
              <a:gd name="connsiteY94" fmla="*/ 1336675 h 133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181107" h="1336675">
                <a:moveTo>
                  <a:pt x="0" y="0"/>
                </a:moveTo>
                <a:cubicBezTo>
                  <a:pt x="46140" y="11535"/>
                  <a:pt x="3923" y="1935"/>
                  <a:pt x="114300" y="6350"/>
                </a:cubicBezTo>
                <a:cubicBezTo>
                  <a:pt x="133364" y="7113"/>
                  <a:pt x="152400" y="8467"/>
                  <a:pt x="171450" y="9525"/>
                </a:cubicBezTo>
                <a:cubicBezTo>
                  <a:pt x="179917" y="10583"/>
                  <a:pt x="188345" y="12020"/>
                  <a:pt x="196850" y="12700"/>
                </a:cubicBezTo>
                <a:cubicBezTo>
                  <a:pt x="223190" y="14807"/>
                  <a:pt x="247560" y="13952"/>
                  <a:pt x="273050" y="19050"/>
                </a:cubicBezTo>
                <a:cubicBezTo>
                  <a:pt x="332439" y="30928"/>
                  <a:pt x="269083" y="19646"/>
                  <a:pt x="317500" y="31750"/>
                </a:cubicBezTo>
                <a:lnTo>
                  <a:pt x="355600" y="41275"/>
                </a:lnTo>
                <a:lnTo>
                  <a:pt x="368300" y="44450"/>
                </a:lnTo>
                <a:cubicBezTo>
                  <a:pt x="372533" y="45508"/>
                  <a:pt x="376860" y="46245"/>
                  <a:pt x="381000" y="47625"/>
                </a:cubicBezTo>
                <a:cubicBezTo>
                  <a:pt x="384175" y="48683"/>
                  <a:pt x="387278" y="49988"/>
                  <a:pt x="390525" y="50800"/>
                </a:cubicBezTo>
                <a:cubicBezTo>
                  <a:pt x="397771" y="52611"/>
                  <a:pt x="408667" y="53521"/>
                  <a:pt x="415925" y="57150"/>
                </a:cubicBezTo>
                <a:cubicBezTo>
                  <a:pt x="440544" y="69460"/>
                  <a:pt x="411034" y="58695"/>
                  <a:pt x="434975" y="66675"/>
                </a:cubicBezTo>
                <a:cubicBezTo>
                  <a:pt x="437092" y="69850"/>
                  <a:pt x="438453" y="73687"/>
                  <a:pt x="441325" y="76200"/>
                </a:cubicBezTo>
                <a:cubicBezTo>
                  <a:pt x="447068" y="81226"/>
                  <a:pt x="453135" y="86487"/>
                  <a:pt x="460375" y="88900"/>
                </a:cubicBezTo>
                <a:lnTo>
                  <a:pt x="498475" y="101600"/>
                </a:lnTo>
                <a:lnTo>
                  <a:pt x="508000" y="104775"/>
                </a:lnTo>
                <a:cubicBezTo>
                  <a:pt x="511175" y="105833"/>
                  <a:pt x="514740" y="106094"/>
                  <a:pt x="517525" y="107950"/>
                </a:cubicBezTo>
                <a:cubicBezTo>
                  <a:pt x="520700" y="110067"/>
                  <a:pt x="523563" y="112750"/>
                  <a:pt x="527050" y="114300"/>
                </a:cubicBezTo>
                <a:cubicBezTo>
                  <a:pt x="533167" y="117018"/>
                  <a:pt x="539750" y="118533"/>
                  <a:pt x="546100" y="120650"/>
                </a:cubicBezTo>
                <a:cubicBezTo>
                  <a:pt x="549275" y="121708"/>
                  <a:pt x="552840" y="121969"/>
                  <a:pt x="555625" y="123825"/>
                </a:cubicBezTo>
                <a:lnTo>
                  <a:pt x="574675" y="136525"/>
                </a:lnTo>
                <a:cubicBezTo>
                  <a:pt x="591608" y="161925"/>
                  <a:pt x="569383" y="131233"/>
                  <a:pt x="590550" y="152400"/>
                </a:cubicBezTo>
                <a:cubicBezTo>
                  <a:pt x="593248" y="155098"/>
                  <a:pt x="593920" y="159541"/>
                  <a:pt x="596900" y="161925"/>
                </a:cubicBezTo>
                <a:cubicBezTo>
                  <a:pt x="599513" y="164016"/>
                  <a:pt x="603432" y="163603"/>
                  <a:pt x="606425" y="165100"/>
                </a:cubicBezTo>
                <a:cubicBezTo>
                  <a:pt x="609838" y="166807"/>
                  <a:pt x="612537" y="169743"/>
                  <a:pt x="615950" y="171450"/>
                </a:cubicBezTo>
                <a:cubicBezTo>
                  <a:pt x="618943" y="172947"/>
                  <a:pt x="622549" y="173000"/>
                  <a:pt x="625475" y="174625"/>
                </a:cubicBezTo>
                <a:cubicBezTo>
                  <a:pt x="632146" y="178331"/>
                  <a:pt x="638175" y="183092"/>
                  <a:pt x="644525" y="187325"/>
                </a:cubicBezTo>
                <a:lnTo>
                  <a:pt x="663575" y="200025"/>
                </a:lnTo>
                <a:lnTo>
                  <a:pt x="673100" y="206375"/>
                </a:lnTo>
                <a:lnTo>
                  <a:pt x="698500" y="244475"/>
                </a:lnTo>
                <a:lnTo>
                  <a:pt x="704850" y="254000"/>
                </a:lnTo>
                <a:cubicBezTo>
                  <a:pt x="706967" y="257175"/>
                  <a:pt x="708025" y="261408"/>
                  <a:pt x="711200" y="263525"/>
                </a:cubicBezTo>
                <a:lnTo>
                  <a:pt x="720725" y="269875"/>
                </a:lnTo>
                <a:cubicBezTo>
                  <a:pt x="737658" y="295275"/>
                  <a:pt x="727075" y="284692"/>
                  <a:pt x="752475" y="301625"/>
                </a:cubicBezTo>
                <a:lnTo>
                  <a:pt x="762000" y="307975"/>
                </a:lnTo>
                <a:lnTo>
                  <a:pt x="771525" y="314325"/>
                </a:lnTo>
                <a:cubicBezTo>
                  <a:pt x="778675" y="335775"/>
                  <a:pt x="768759" y="312525"/>
                  <a:pt x="784225" y="330200"/>
                </a:cubicBezTo>
                <a:cubicBezTo>
                  <a:pt x="789251" y="335943"/>
                  <a:pt x="792692" y="342900"/>
                  <a:pt x="796925" y="349250"/>
                </a:cubicBezTo>
                <a:lnTo>
                  <a:pt x="822325" y="387350"/>
                </a:lnTo>
                <a:lnTo>
                  <a:pt x="835025" y="406400"/>
                </a:lnTo>
                <a:cubicBezTo>
                  <a:pt x="837142" y="409575"/>
                  <a:pt x="838200" y="413808"/>
                  <a:pt x="841375" y="415925"/>
                </a:cubicBezTo>
                <a:lnTo>
                  <a:pt x="850900" y="422275"/>
                </a:lnTo>
                <a:lnTo>
                  <a:pt x="863600" y="441325"/>
                </a:lnTo>
                <a:cubicBezTo>
                  <a:pt x="865717" y="444500"/>
                  <a:pt x="868743" y="447230"/>
                  <a:pt x="869950" y="450850"/>
                </a:cubicBezTo>
                <a:cubicBezTo>
                  <a:pt x="871008" y="454025"/>
                  <a:pt x="871034" y="457762"/>
                  <a:pt x="873125" y="460375"/>
                </a:cubicBezTo>
                <a:cubicBezTo>
                  <a:pt x="875509" y="463355"/>
                  <a:pt x="879475" y="464608"/>
                  <a:pt x="882650" y="466725"/>
                </a:cubicBezTo>
                <a:cubicBezTo>
                  <a:pt x="884767" y="473075"/>
                  <a:pt x="885287" y="480206"/>
                  <a:pt x="889000" y="485775"/>
                </a:cubicBezTo>
                <a:cubicBezTo>
                  <a:pt x="891117" y="488950"/>
                  <a:pt x="893800" y="491813"/>
                  <a:pt x="895350" y="495300"/>
                </a:cubicBezTo>
                <a:cubicBezTo>
                  <a:pt x="898068" y="501417"/>
                  <a:pt x="899583" y="508000"/>
                  <a:pt x="901700" y="514350"/>
                </a:cubicBezTo>
                <a:lnTo>
                  <a:pt x="904875" y="523875"/>
                </a:lnTo>
                <a:cubicBezTo>
                  <a:pt x="905933" y="527050"/>
                  <a:pt x="906194" y="530615"/>
                  <a:pt x="908050" y="533400"/>
                </a:cubicBezTo>
                <a:cubicBezTo>
                  <a:pt x="910167" y="536575"/>
                  <a:pt x="912693" y="539512"/>
                  <a:pt x="914400" y="542925"/>
                </a:cubicBezTo>
                <a:cubicBezTo>
                  <a:pt x="915897" y="545918"/>
                  <a:pt x="915484" y="549837"/>
                  <a:pt x="917575" y="552450"/>
                </a:cubicBezTo>
                <a:cubicBezTo>
                  <a:pt x="919959" y="555430"/>
                  <a:pt x="923925" y="556683"/>
                  <a:pt x="927100" y="558800"/>
                </a:cubicBezTo>
                <a:cubicBezTo>
                  <a:pt x="931333" y="565150"/>
                  <a:pt x="937387" y="570610"/>
                  <a:pt x="939800" y="577850"/>
                </a:cubicBezTo>
                <a:cubicBezTo>
                  <a:pt x="940858" y="581025"/>
                  <a:pt x="941478" y="584382"/>
                  <a:pt x="942975" y="587375"/>
                </a:cubicBezTo>
                <a:cubicBezTo>
                  <a:pt x="944682" y="590788"/>
                  <a:pt x="947618" y="593487"/>
                  <a:pt x="949325" y="596900"/>
                </a:cubicBezTo>
                <a:cubicBezTo>
                  <a:pt x="950822" y="599893"/>
                  <a:pt x="950875" y="603499"/>
                  <a:pt x="952500" y="606425"/>
                </a:cubicBezTo>
                <a:lnTo>
                  <a:pt x="971550" y="635000"/>
                </a:lnTo>
                <a:cubicBezTo>
                  <a:pt x="973667" y="638175"/>
                  <a:pt x="976693" y="640905"/>
                  <a:pt x="977900" y="644525"/>
                </a:cubicBezTo>
                <a:cubicBezTo>
                  <a:pt x="978958" y="647700"/>
                  <a:pt x="979450" y="651124"/>
                  <a:pt x="981075" y="654050"/>
                </a:cubicBezTo>
                <a:cubicBezTo>
                  <a:pt x="984781" y="660721"/>
                  <a:pt x="991362" y="665860"/>
                  <a:pt x="993775" y="673100"/>
                </a:cubicBezTo>
                <a:cubicBezTo>
                  <a:pt x="994833" y="676275"/>
                  <a:pt x="996224" y="679358"/>
                  <a:pt x="996950" y="682625"/>
                </a:cubicBezTo>
                <a:cubicBezTo>
                  <a:pt x="1001854" y="704693"/>
                  <a:pt x="997878" y="696301"/>
                  <a:pt x="1003300" y="714375"/>
                </a:cubicBezTo>
                <a:cubicBezTo>
                  <a:pt x="1005223" y="720786"/>
                  <a:pt x="1007533" y="727075"/>
                  <a:pt x="1009650" y="733425"/>
                </a:cubicBezTo>
                <a:cubicBezTo>
                  <a:pt x="1010708" y="736600"/>
                  <a:pt x="1010969" y="740165"/>
                  <a:pt x="1012825" y="742950"/>
                </a:cubicBezTo>
                <a:cubicBezTo>
                  <a:pt x="1014942" y="746125"/>
                  <a:pt x="1017625" y="748988"/>
                  <a:pt x="1019175" y="752475"/>
                </a:cubicBezTo>
                <a:cubicBezTo>
                  <a:pt x="1021893" y="758592"/>
                  <a:pt x="1023408" y="765175"/>
                  <a:pt x="1025525" y="771525"/>
                </a:cubicBezTo>
                <a:lnTo>
                  <a:pt x="1031875" y="790575"/>
                </a:lnTo>
                <a:lnTo>
                  <a:pt x="1057275" y="866775"/>
                </a:lnTo>
                <a:lnTo>
                  <a:pt x="1060450" y="876300"/>
                </a:lnTo>
                <a:cubicBezTo>
                  <a:pt x="1061508" y="879475"/>
                  <a:pt x="1061769" y="883040"/>
                  <a:pt x="1063625" y="885825"/>
                </a:cubicBezTo>
                <a:cubicBezTo>
                  <a:pt x="1065742" y="889000"/>
                  <a:pt x="1068425" y="891863"/>
                  <a:pt x="1069975" y="895350"/>
                </a:cubicBezTo>
                <a:cubicBezTo>
                  <a:pt x="1072693" y="901467"/>
                  <a:pt x="1072612" y="908831"/>
                  <a:pt x="1076325" y="914400"/>
                </a:cubicBezTo>
                <a:cubicBezTo>
                  <a:pt x="1078442" y="917575"/>
                  <a:pt x="1081125" y="920438"/>
                  <a:pt x="1082675" y="923925"/>
                </a:cubicBezTo>
                <a:cubicBezTo>
                  <a:pt x="1085393" y="930042"/>
                  <a:pt x="1086908" y="936625"/>
                  <a:pt x="1089025" y="942975"/>
                </a:cubicBezTo>
                <a:cubicBezTo>
                  <a:pt x="1092561" y="953582"/>
                  <a:pt x="1092717" y="953240"/>
                  <a:pt x="1095375" y="965200"/>
                </a:cubicBezTo>
                <a:cubicBezTo>
                  <a:pt x="1101359" y="992126"/>
                  <a:pt x="1094988" y="970389"/>
                  <a:pt x="1104900" y="1000125"/>
                </a:cubicBezTo>
                <a:lnTo>
                  <a:pt x="1108075" y="1009650"/>
                </a:lnTo>
                <a:lnTo>
                  <a:pt x="1111250" y="1019175"/>
                </a:lnTo>
                <a:cubicBezTo>
                  <a:pt x="1112308" y="1026583"/>
                  <a:pt x="1112742" y="1034108"/>
                  <a:pt x="1114425" y="1041400"/>
                </a:cubicBezTo>
                <a:cubicBezTo>
                  <a:pt x="1115930" y="1047922"/>
                  <a:pt x="1120775" y="1060450"/>
                  <a:pt x="1120775" y="1060450"/>
                </a:cubicBezTo>
                <a:cubicBezTo>
                  <a:pt x="1121833" y="1074208"/>
                  <a:pt x="1121798" y="1088095"/>
                  <a:pt x="1123950" y="1101725"/>
                </a:cubicBezTo>
                <a:cubicBezTo>
                  <a:pt x="1124994" y="1108337"/>
                  <a:pt x="1128183" y="1114425"/>
                  <a:pt x="1130300" y="1120775"/>
                </a:cubicBezTo>
                <a:lnTo>
                  <a:pt x="1133475" y="1130300"/>
                </a:lnTo>
                <a:cubicBezTo>
                  <a:pt x="1134533" y="1133475"/>
                  <a:pt x="1136100" y="1136524"/>
                  <a:pt x="1136650" y="1139825"/>
                </a:cubicBezTo>
                <a:cubicBezTo>
                  <a:pt x="1137708" y="1146175"/>
                  <a:pt x="1138974" y="1152494"/>
                  <a:pt x="1139825" y="1158875"/>
                </a:cubicBezTo>
                <a:cubicBezTo>
                  <a:pt x="1141335" y="1170201"/>
                  <a:pt x="1143020" y="1193881"/>
                  <a:pt x="1146175" y="1206500"/>
                </a:cubicBezTo>
                <a:cubicBezTo>
                  <a:pt x="1147798" y="1212994"/>
                  <a:pt x="1150408" y="1219200"/>
                  <a:pt x="1152525" y="1225550"/>
                </a:cubicBezTo>
                <a:cubicBezTo>
                  <a:pt x="1153583" y="1228725"/>
                  <a:pt x="1153844" y="1232290"/>
                  <a:pt x="1155700" y="1235075"/>
                </a:cubicBezTo>
                <a:cubicBezTo>
                  <a:pt x="1157817" y="1238250"/>
                  <a:pt x="1160343" y="1241187"/>
                  <a:pt x="1162050" y="1244600"/>
                </a:cubicBezTo>
                <a:cubicBezTo>
                  <a:pt x="1163547" y="1247593"/>
                  <a:pt x="1163728" y="1251132"/>
                  <a:pt x="1165225" y="1254125"/>
                </a:cubicBezTo>
                <a:cubicBezTo>
                  <a:pt x="1166932" y="1257538"/>
                  <a:pt x="1170025" y="1260163"/>
                  <a:pt x="1171575" y="1263650"/>
                </a:cubicBezTo>
                <a:cubicBezTo>
                  <a:pt x="1174293" y="1269767"/>
                  <a:pt x="1177925" y="1282700"/>
                  <a:pt x="1177925" y="1282700"/>
                </a:cubicBezTo>
                <a:cubicBezTo>
                  <a:pt x="1181425" y="1328196"/>
                  <a:pt x="1181100" y="1310176"/>
                  <a:pt x="1181100" y="1336675"/>
                </a:cubicBez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3" name="Forme libre 502"/>
          <p:cNvSpPr/>
          <p:nvPr/>
        </p:nvSpPr>
        <p:spPr>
          <a:xfrm>
            <a:off x="8262400" y="2417250"/>
            <a:ext cx="206375" cy="196850"/>
          </a:xfrm>
          <a:custGeom>
            <a:avLst/>
            <a:gdLst>
              <a:gd name="connsiteX0" fmla="*/ 0 w 206375"/>
              <a:gd name="connsiteY0" fmla="*/ 0 h 196850"/>
              <a:gd name="connsiteX1" fmla="*/ 19050 w 206375"/>
              <a:gd name="connsiteY1" fmla="*/ 22225 h 196850"/>
              <a:gd name="connsiteX2" fmla="*/ 38100 w 206375"/>
              <a:gd name="connsiteY2" fmla="*/ 34925 h 196850"/>
              <a:gd name="connsiteX3" fmla="*/ 47625 w 206375"/>
              <a:gd name="connsiteY3" fmla="*/ 41275 h 196850"/>
              <a:gd name="connsiteX4" fmla="*/ 57150 w 206375"/>
              <a:gd name="connsiteY4" fmla="*/ 47625 h 196850"/>
              <a:gd name="connsiteX5" fmla="*/ 66675 w 206375"/>
              <a:gd name="connsiteY5" fmla="*/ 50800 h 196850"/>
              <a:gd name="connsiteX6" fmla="*/ 73025 w 206375"/>
              <a:gd name="connsiteY6" fmla="*/ 60325 h 196850"/>
              <a:gd name="connsiteX7" fmla="*/ 82550 w 206375"/>
              <a:gd name="connsiteY7" fmla="*/ 63500 h 196850"/>
              <a:gd name="connsiteX8" fmla="*/ 101600 w 206375"/>
              <a:gd name="connsiteY8" fmla="*/ 76200 h 196850"/>
              <a:gd name="connsiteX9" fmla="*/ 111125 w 206375"/>
              <a:gd name="connsiteY9" fmla="*/ 79375 h 196850"/>
              <a:gd name="connsiteX10" fmla="*/ 130175 w 206375"/>
              <a:gd name="connsiteY10" fmla="*/ 92075 h 196850"/>
              <a:gd name="connsiteX11" fmla="*/ 149225 w 206375"/>
              <a:gd name="connsiteY11" fmla="*/ 120650 h 196850"/>
              <a:gd name="connsiteX12" fmla="*/ 155575 w 206375"/>
              <a:gd name="connsiteY12" fmla="*/ 130175 h 196850"/>
              <a:gd name="connsiteX13" fmla="*/ 174625 w 206375"/>
              <a:gd name="connsiteY13" fmla="*/ 146050 h 196850"/>
              <a:gd name="connsiteX14" fmla="*/ 184150 w 206375"/>
              <a:gd name="connsiteY14" fmla="*/ 152400 h 196850"/>
              <a:gd name="connsiteX15" fmla="*/ 187325 w 206375"/>
              <a:gd name="connsiteY15" fmla="*/ 161925 h 196850"/>
              <a:gd name="connsiteX16" fmla="*/ 200025 w 206375"/>
              <a:gd name="connsiteY16" fmla="*/ 180975 h 196850"/>
              <a:gd name="connsiteX17" fmla="*/ 206375 w 206375"/>
              <a:gd name="connsiteY17" fmla="*/ 196850 h 19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6375" h="196850">
                <a:moveTo>
                  <a:pt x="0" y="0"/>
                </a:moveTo>
                <a:cubicBezTo>
                  <a:pt x="5965" y="7953"/>
                  <a:pt x="11090" y="16034"/>
                  <a:pt x="19050" y="22225"/>
                </a:cubicBezTo>
                <a:cubicBezTo>
                  <a:pt x="25074" y="26910"/>
                  <a:pt x="31750" y="30692"/>
                  <a:pt x="38100" y="34925"/>
                </a:cubicBezTo>
                <a:lnTo>
                  <a:pt x="47625" y="41275"/>
                </a:lnTo>
                <a:cubicBezTo>
                  <a:pt x="50800" y="43392"/>
                  <a:pt x="53530" y="46418"/>
                  <a:pt x="57150" y="47625"/>
                </a:cubicBezTo>
                <a:lnTo>
                  <a:pt x="66675" y="50800"/>
                </a:lnTo>
                <a:cubicBezTo>
                  <a:pt x="68792" y="53975"/>
                  <a:pt x="70045" y="57941"/>
                  <a:pt x="73025" y="60325"/>
                </a:cubicBezTo>
                <a:cubicBezTo>
                  <a:pt x="75638" y="62416"/>
                  <a:pt x="79624" y="61875"/>
                  <a:pt x="82550" y="63500"/>
                </a:cubicBezTo>
                <a:cubicBezTo>
                  <a:pt x="89221" y="67206"/>
                  <a:pt x="94360" y="73787"/>
                  <a:pt x="101600" y="76200"/>
                </a:cubicBezTo>
                <a:cubicBezTo>
                  <a:pt x="104775" y="77258"/>
                  <a:pt x="108199" y="77750"/>
                  <a:pt x="111125" y="79375"/>
                </a:cubicBezTo>
                <a:cubicBezTo>
                  <a:pt x="117796" y="83081"/>
                  <a:pt x="130175" y="92075"/>
                  <a:pt x="130175" y="92075"/>
                </a:cubicBezTo>
                <a:lnTo>
                  <a:pt x="149225" y="120650"/>
                </a:lnTo>
                <a:cubicBezTo>
                  <a:pt x="151342" y="123825"/>
                  <a:pt x="152400" y="128058"/>
                  <a:pt x="155575" y="130175"/>
                </a:cubicBezTo>
                <a:cubicBezTo>
                  <a:pt x="179224" y="145941"/>
                  <a:pt x="150179" y="125678"/>
                  <a:pt x="174625" y="146050"/>
                </a:cubicBezTo>
                <a:cubicBezTo>
                  <a:pt x="177556" y="148493"/>
                  <a:pt x="180975" y="150283"/>
                  <a:pt x="184150" y="152400"/>
                </a:cubicBezTo>
                <a:cubicBezTo>
                  <a:pt x="185208" y="155575"/>
                  <a:pt x="185700" y="158999"/>
                  <a:pt x="187325" y="161925"/>
                </a:cubicBezTo>
                <a:cubicBezTo>
                  <a:pt x="191031" y="168596"/>
                  <a:pt x="197612" y="173735"/>
                  <a:pt x="200025" y="180975"/>
                </a:cubicBezTo>
                <a:cubicBezTo>
                  <a:pt x="203948" y="192745"/>
                  <a:pt x="201703" y="187507"/>
                  <a:pt x="206375" y="196850"/>
                </a:cubicBezTo>
              </a:path>
            </a:pathLst>
          </a:custGeom>
          <a:noFill/>
          <a:ln w="38100">
            <a:solidFill>
              <a:schemeClr val="bg1"/>
            </a:solidFill>
          </a:ln>
          <a:effectLst>
            <a:glow rad="482600">
              <a:srgbClr val="FFD0E1">
                <a:alpha val="6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5" name="ZoneTexte 504"/>
          <p:cNvSpPr txBox="1"/>
          <p:nvPr/>
        </p:nvSpPr>
        <p:spPr>
          <a:xfrm>
            <a:off x="3946315" y="1334843"/>
            <a:ext cx="770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v-MCJ</a:t>
            </a:r>
            <a:endParaRPr lang="en-GB" dirty="0"/>
          </a:p>
        </p:txBody>
      </p:sp>
      <p:sp>
        <p:nvSpPr>
          <p:cNvPr id="506" name="ZoneTexte 505"/>
          <p:cNvSpPr txBox="1"/>
          <p:nvPr/>
        </p:nvSpPr>
        <p:spPr>
          <a:xfrm>
            <a:off x="7103467" y="1332347"/>
            <a:ext cx="137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Myélopathie</a:t>
            </a:r>
            <a:endParaRPr lang="en-GB" dirty="0"/>
          </a:p>
        </p:txBody>
      </p:sp>
      <p:sp>
        <p:nvSpPr>
          <p:cNvPr id="507" name="Rectangle 506"/>
          <p:cNvSpPr>
            <a:spLocks noChangeAspect="1"/>
          </p:cNvSpPr>
          <p:nvPr/>
        </p:nvSpPr>
        <p:spPr>
          <a:xfrm>
            <a:off x="7587045" y="2267179"/>
            <a:ext cx="105184" cy="72000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4" name="Ellipse 503"/>
          <p:cNvSpPr/>
          <p:nvPr/>
        </p:nvSpPr>
        <p:spPr>
          <a:xfrm>
            <a:off x="7600950" y="2278574"/>
            <a:ext cx="69550" cy="677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chemeClr val="bg1"/>
              </a:gs>
              <a:gs pos="9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path path="rect">
              <a:fillToRect l="50000" t="50000" r="50000" b="50000"/>
            </a:path>
            <a:tileRect/>
          </a:gradFill>
          <a:ln w="3175">
            <a:noFill/>
          </a:ln>
          <a:effectLst>
            <a:glow rad="127000">
              <a:srgbClr val="FFD0E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511" name="Connecteur droit 510"/>
          <p:cNvCxnSpPr/>
          <p:nvPr/>
        </p:nvCxnSpPr>
        <p:spPr>
          <a:xfrm flipV="1">
            <a:off x="6664902" y="2257424"/>
            <a:ext cx="922143" cy="210978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" name="Connecteur droit 511"/>
          <p:cNvCxnSpPr/>
          <p:nvPr/>
        </p:nvCxnSpPr>
        <p:spPr>
          <a:xfrm flipH="1" flipV="1">
            <a:off x="7701257" y="2257424"/>
            <a:ext cx="1962112" cy="211342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280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5ab6918-e79e-461c-be65-ccc64e8e92f9"/>
    <TaxKeywordTaxHTField xmlns="25ab6918-e79e-461c-be65-ccc64e8e92f9">
      <Terms xmlns="http://schemas.microsoft.com/office/infopath/2007/PartnerControls"/>
    </TaxKeywordTaxHTField>
    <ThematicsTaxHTField0 xmlns="8eb39998-bd45-4a22-8b33-0708d456a7a1">
      <Terms xmlns="http://schemas.microsoft.com/office/infopath/2007/PartnerControls"/>
    </ThematicsTaxHTField0>
    <BackwardLinks xmlns="8eb39998-bd45-4a22-8b33-0708d456a7a1">0</BackwardLinks>
    <ShootingDate xmlns="8eb39998-bd45-4a22-8b33-0708d456a7a1" xsi:nil="true"/>
    <Credit xmlns="8eb39998-bd45-4a22-8b33-0708d456a7a1" xsi:nil="true"/>
    <Legend xmlns="8eb39998-bd45-4a22-8b33-0708d456a7a1" xsi:nil="true"/>
    <CEAPriority xmlns="8eb39998-bd45-4a22-8b33-0708d456a7a1">0</CEAPriority>
    <MultimediaAssociatedCommentsAndRights xmlns="8eb39998-bd45-4a22-8b33-0708d456a7a1" xsi:nil="true"/>
    <CenterAndUnitTaxHTField0 xmlns="8eb39998-bd45-4a22-8b33-0708d456a7a1">
      <Terms xmlns="http://schemas.microsoft.com/office/infopath/2007/PartnerControls"/>
    </CenterAndUnitTaxHTField0>
    <ShootingPlace xmlns="8eb39998-bd45-4a22-8b33-0708d456a7a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Images" ma:contentTypeID="0x0101009148F5A04DDD49CBA7127AADA5FB792B00AADE34325A8B49CDA8BB4DB53328F214000B136497CAD54A5B92949194207D036200072B305012098B45B0EF78FEE5EEF2CE" ma:contentTypeVersion="1" ma:contentTypeDescription="Crée un document." ma:contentTypeScope="" ma:versionID="217c61f65d51b90cb4d8e274510e967e">
  <xsd:schema xmlns:xsd="http://www.w3.org/2001/XMLSchema" xmlns:xs="http://www.w3.org/2001/XMLSchema" xmlns:p="http://schemas.microsoft.com/office/2006/metadata/properties" xmlns:ns1="http://schemas.microsoft.com/sharepoint/v3" xmlns:ns3="8eb39998-bd45-4a22-8b33-0708d456a7a1" xmlns:ns4="25ab6918-e79e-461c-be65-ccc64e8e92f9" xmlns:ns5="8EB39998-BD45-4A22-8B33-0708D456A7A1" targetNamespace="http://schemas.microsoft.com/office/2006/metadata/properties" ma:root="true" ma:fieldsID="b5088b2ac5bcf4762967af88fc16e055" ns1:_="" ns3:_="" ns4:_="" ns5:_="">
    <xsd:import namespace="http://schemas.microsoft.com/sharepoint/v3"/>
    <xsd:import namespace="8eb39998-bd45-4a22-8b33-0708d456a7a1"/>
    <xsd:import namespace="25ab6918-e79e-461c-be65-ccc64e8e92f9"/>
    <xsd:import namespace="8EB39998-BD45-4A22-8B33-0708D456A7A1"/>
    <xsd:element name="properties">
      <xsd:complexType>
        <xsd:sequence>
          <xsd:element name="documentManagement">
            <xsd:complexType>
              <xsd:all>
                <xsd:element ref="ns3:MultimediaAssociatedCommentsAndRights" minOccurs="0"/>
                <xsd:element ref="ns3:CEAPriority"/>
                <xsd:element ref="ns3:Credit" minOccurs="0"/>
                <xsd:element ref="ns3:ShootingDate" minOccurs="0"/>
                <xsd:element ref="ns3:ShootingPlace" minOccurs="0"/>
                <xsd:element ref="ns3:Legend" minOccurs="0"/>
                <xsd:element ref="ns5:ImageHeight" minOccurs="0"/>
                <xsd:element ref="ns5:ImageWidth" minOccurs="0"/>
                <xsd:element ref="ns3:BackwardLinks" minOccurs="0"/>
                <xsd:element ref="ns5:ThumbnailExists" minOccurs="0"/>
                <xsd:element ref="ns5:PreviewExists" minOccurs="0"/>
                <xsd:element ref="ns3:ThematicsTaxHTField0" minOccurs="0"/>
                <xsd:element ref="ns4:TaxCatchAll" minOccurs="0"/>
                <xsd:element ref="ns4:TaxCatchAllLabel" minOccurs="0"/>
                <xsd:element ref="ns3:CenterAndUnitTaxHTField0" minOccurs="0"/>
                <xsd:element ref="ns4:TaxKeywordTaxHTField" minOccurs="0"/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31" nillable="true" ma:displayName="Chemin d'URL" ma:hidden="true" ma:list="Docs" ma:internalName="FileRef" ma:readOnly="true" ma:showField="FullUrl">
      <xsd:simpleType>
        <xsd:restriction base="dms:Lookup"/>
      </xsd:simpleType>
    </xsd:element>
    <xsd:element name="File_x0020_Type" ma:index="32" nillable="true" ma:displayName="Type de fichier" ma:hidden="true" ma:internalName="File_x0020_Type" ma:readOnly="true">
      <xsd:simpleType>
        <xsd:restriction base="dms:Text"/>
      </xsd:simpleType>
    </xsd:element>
    <xsd:element name="HTML_x0020_File_x0020_Type" ma:index="33" nillable="true" ma:displayName="Type de fichier HTML" ma:hidden="true" ma:internalName="HTML_x0020_File_x0020_Type" ma:readOnly="true">
      <xsd:simpleType>
        <xsd:restriction base="dms:Text"/>
      </xsd:simpleType>
    </xsd:element>
    <xsd:element name="FSObjType" ma:index="34" nillable="true" ma:displayName="Type d'élément" ma:hidden="true" ma:list="Docs" ma:internalName="FSObjType" ma:readOnly="true" ma:showField="FSType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b39998-bd45-4a22-8b33-0708d456a7a1" elementFormDefault="qualified">
    <xsd:import namespace="http://schemas.microsoft.com/office/2006/documentManagement/types"/>
    <xsd:import namespace="http://schemas.microsoft.com/office/infopath/2007/PartnerControls"/>
    <xsd:element name="MultimediaAssociatedCommentsAndRights" ma:index="5" nillable="true" ma:displayName="Commentaires et droits" ma:internalName="MultimediaAssociatedCommentsAndRights">
      <xsd:simpleType>
        <xsd:restriction base="dms:Note">
          <xsd:maxLength value="255"/>
        </xsd:restriction>
      </xsd:simpleType>
    </xsd:element>
    <xsd:element name="CEAPriority" ma:index="6" ma:displayName="Priorité" ma:decimals="0" ma:default="0" ma:internalName="CEAPriority">
      <xsd:simpleType>
        <xsd:restriction base="dms:Unknown"/>
      </xsd:simpleType>
    </xsd:element>
    <xsd:element name="Credit" ma:index="7" nillable="true" ma:displayName="Credit" ma:internalName="Credit">
      <xsd:simpleType>
        <xsd:restriction base="dms:Text"/>
      </xsd:simpleType>
    </xsd:element>
    <xsd:element name="ShootingDate" ma:index="8" nillable="true" ma:displayName="Date de prise de vue" ma:format="DateTime" ma:LCID="1036" ma:internalName="ShootingDate">
      <xsd:simpleType>
        <xsd:restriction base="dms:DateTime"/>
      </xsd:simpleType>
    </xsd:element>
    <xsd:element name="ShootingPlace" ma:index="9" nillable="true" ma:displayName="Lieu de prise de vue" ma:internalName="ShootingPlace">
      <xsd:simpleType>
        <xsd:restriction base="dms:Text"/>
      </xsd:simpleType>
    </xsd:element>
    <xsd:element name="Legend" ma:index="10" nillable="true" ma:displayName="Légende" ma:description="Le champ sera tronqué s'il est recopié dans le champ texte alternatif" ma:internalName="Legend">
      <xsd:simpleType>
        <xsd:restriction base="dms:Note"/>
      </xsd:simpleType>
    </xsd:element>
    <xsd:element name="BackwardLinks" ma:index="13" nillable="true" ma:displayName="Liens entrants" ma:internalName="BackwardLinks" ma:readOnly="false">
      <xsd:simpleType>
        <xsd:restriction base="dms:Text"/>
      </xsd:simpleType>
    </xsd:element>
    <xsd:element name="ThematicsTaxHTField0" ma:index="21" nillable="true" ma:taxonomy="true" ma:internalName="ThematicsTaxHTField0" ma:taxonomyFieldName="Thematics" ma:displayName="Thématiques" ma:fieldId="{c4af68e9-307a-4318-8504-f93285936fc7}" ma:taxonomyMulti="true" ma:sspId="db42cb7a-152b-46e1-84f8-120076572e66" ma:termSetId="c0870541-22b3-4848-af9f-de49470051b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enterAndUnitTaxHTField0" ma:index="25" nillable="true" ma:taxonomy="true" ma:internalName="CenterAndUnitTaxHTField0" ma:taxonomyFieldName="CenterAndUnit" ma:displayName="Centre et unité" ma:fieldId="{facf9d3d-8cf6-4fab-8f4b-dfbbe29f3a4b}" ma:taxonomyMulti="true" ma:sspId="db42cb7a-152b-46e1-84f8-120076572e66" ma:termSetId="1f7dc335-2495-44ba-8f3a-aabb7aea0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ab6918-e79e-461c-be65-ccc64e8e92f9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description="" ma:hidden="true" ma:list="{2be8e7d2-0bc1-4506-9461-e33bbef93406}" ma:internalName="TaxCatchAll" ma:showField="CatchAllData" ma:web="25ab6918-e79e-461c-be65-ccc64e8e92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3" nillable="true" ma:displayName="Taxonomy Catch All Column1" ma:description="" ma:hidden="true" ma:list="{2be8e7d2-0bc1-4506-9461-e33bbef93406}" ma:internalName="TaxCatchAllLabel" ma:readOnly="true" ma:showField="CatchAllDataLabel" ma:web="25ab6918-e79e-461c-be65-ccc64e8e92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27" nillable="true" ma:taxonomy="true" ma:internalName="TaxKeywordTaxHTField" ma:taxonomyFieldName="TaxKeyword" ma:displayName="Mots clés d’entreprise" ma:fieldId="{23f27201-bee3-471e-b2e7-b64fd8b7ca38}" ma:taxonomyMulti="true" ma:sspId="db42cb7a-152b-46e1-84f8-120076572e66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B39998-BD45-4A22-8B33-0708D456A7A1" elementFormDefault="qualified">
    <xsd:import namespace="http://schemas.microsoft.com/office/2006/documentManagement/types"/>
    <xsd:import namespace="http://schemas.microsoft.com/office/infopath/2007/PartnerControls"/>
    <xsd:element name="ImageHeight" ma:index="11" nillable="true" ma:displayName="Hauteur" ma:internalName="ImageHeight" ma:readOnly="true">
      <xsd:simpleType>
        <xsd:restriction base="dms:Unknown"/>
      </xsd:simpleType>
    </xsd:element>
    <xsd:element name="ImageWidth" ma:index="12" nillable="true" ma:displayName="Largeur" ma:internalName="ImageWidth" ma:readOnly="true">
      <xsd:simpleType>
        <xsd:restriction base="dms:Unknown"/>
      </xsd:simpleType>
    </xsd:element>
    <xsd:element name="ThumbnailExists" ma:index="16" nillable="true" ma:displayName="Une miniature existe" ma:default="FALSE" ma:internalName="ThumbnailExists" ma:readOnly="true">
      <xsd:simpleType>
        <xsd:restriction base="dms:Boolean"/>
      </xsd:simpleType>
    </xsd:element>
    <xsd:element name="PreviewExists" ma:index="17" nillable="true" ma:displayName="Un aperçu existe" ma:default="FALSE" ma:internalName="PreviewExists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4" ma:displayName="Type de contenu"/>
        <xsd:element ref="dc:title" minOccurs="0" maxOccurs="1" ma:index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FCC9E0-D8E6-4784-BBB1-369FEAB6AAE2}"/>
</file>

<file path=customXml/itemProps2.xml><?xml version="1.0" encoding="utf-8"?>
<ds:datastoreItem xmlns:ds="http://schemas.openxmlformats.org/officeDocument/2006/customXml" ds:itemID="{E919E9CA-E27A-4E3E-94B5-93BA7AA11DCF}"/>
</file>

<file path=customXml/itemProps3.xml><?xml version="1.0" encoding="utf-8"?>
<ds:datastoreItem xmlns:ds="http://schemas.openxmlformats.org/officeDocument/2006/customXml" ds:itemID="{214055C2-616C-49B2-B30F-CEA8C2D4E390}"/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8</Words>
  <Application>Microsoft Macintosh PowerPoint</Application>
  <PresentationFormat>Grand écran</PresentationFormat>
  <Paragraphs>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Microsoft Office</dc:creator>
  <cp:keywords/>
  <cp:lastModifiedBy>Utilisateur de Microsoft Office</cp:lastModifiedBy>
  <cp:revision>33</cp:revision>
  <dcterms:created xsi:type="dcterms:W3CDTF">2017-10-03T20:06:08Z</dcterms:created>
  <dcterms:modified xsi:type="dcterms:W3CDTF">2017-10-06T07:31:38Z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0x0101009148F5A04DDD49CBA7127AADA5FB792B00AADE34325A8B49CDA8BB4DB53328F214000B136497CAD54A5B92949194207D036200072B305012098B45B0EF78FEE5EEF2CE</vt:lpwstr>
  </property>
  <property fmtid="{D5CDD505-2E9C-101B-9397-08002B2CF9AE}" pid="3" name="TaxKeyword">
    <vt:lpwstr/>
  </property>
  <property fmtid="{D5CDD505-2E9C-101B-9397-08002B2CF9AE}" pid="4" name="Thematics">
    <vt:lpwstr/>
  </property>
  <property fmtid="{D5CDD505-2E9C-101B-9397-08002B2CF9AE}" pid="5" name="CenterAndUnit">
    <vt:lpwstr/>
  </property>
</Properties>
</file>