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00" r:id="rId2"/>
    <p:sldId id="313" r:id="rId3"/>
    <p:sldId id="316" r:id="rId4"/>
    <p:sldId id="323" r:id="rId5"/>
    <p:sldId id="314" r:id="rId6"/>
    <p:sldId id="324" r:id="rId7"/>
    <p:sldId id="317" r:id="rId8"/>
    <p:sldId id="318" r:id="rId9"/>
    <p:sldId id="319" r:id="rId10"/>
    <p:sldId id="311" r:id="rId11"/>
    <p:sldId id="320" r:id="rId12"/>
    <p:sldId id="321" r:id="rId13"/>
    <p:sldId id="322" r:id="rId14"/>
    <p:sldId id="258" r:id="rId15"/>
  </p:sldIdLst>
  <p:sldSz cx="12192000" cy="6858000"/>
  <p:notesSz cx="12192000" cy="6858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2352"/>
    <a:srgbClr val="7E9CBB"/>
    <a:srgbClr val="D7827B"/>
    <a:srgbClr val="00939D"/>
    <a:srgbClr val="008E92"/>
    <a:srgbClr val="FA0001"/>
    <a:srgbClr val="00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43" autoAdjust="0"/>
  </p:normalViewPr>
  <p:slideViewPr>
    <p:cSldViewPr>
      <p:cViewPr varScale="1">
        <p:scale>
          <a:sx n="92" d="100"/>
          <a:sy n="92" d="100"/>
        </p:scale>
        <p:origin x="307" y="101"/>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130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44EED4A4-0129-465B-AC4C-42BD788D1366}" type="datetimeFigureOut">
              <a:rPr lang="fr-FR" smtClean="0"/>
              <a:t>27/01/2026</a:t>
            </a:fld>
            <a:endParaRPr lang="fr-FR"/>
          </a:p>
        </p:txBody>
      </p:sp>
      <p:sp>
        <p:nvSpPr>
          <p:cNvPr id="4" name="Espace réservé du pied de page 3"/>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A6A48436-61B0-4C28-AC6B-DF3AADB354A1}" type="slidenum">
              <a:rPr lang="fr-FR" smtClean="0"/>
              <a:t>‹N°›</a:t>
            </a:fld>
            <a:endParaRPr lang="fr-FR"/>
          </a:p>
        </p:txBody>
      </p:sp>
    </p:spTree>
    <p:extLst>
      <p:ext uri="{BB962C8B-B14F-4D97-AF65-F5344CB8AC3E}">
        <p14:creationId xmlns:p14="http://schemas.microsoft.com/office/powerpoint/2010/main" val="1197227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DABEC3CA-7650-4E47-A8C3-7B8722F3F77B}" type="datetimeFigureOut">
              <a:rPr lang="fr-FR" smtClean="0"/>
              <a:t>27/01/2026</a:t>
            </a:fld>
            <a:endParaRPr lang="fr-FR"/>
          </a:p>
        </p:txBody>
      </p:sp>
      <p:sp>
        <p:nvSpPr>
          <p:cNvPr id="4" name="Espace réservé de l'image des diapositives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E00C73B1-3CA2-4B86-9062-62ED38CABBD9}" type="slidenum">
              <a:rPr lang="fr-FR" smtClean="0"/>
              <a:t>‹N°›</a:t>
            </a:fld>
            <a:endParaRPr lang="fr-FR"/>
          </a:p>
        </p:txBody>
      </p:sp>
    </p:spTree>
    <p:extLst>
      <p:ext uri="{BB962C8B-B14F-4D97-AF65-F5344CB8AC3E}">
        <p14:creationId xmlns:p14="http://schemas.microsoft.com/office/powerpoint/2010/main" val="4253399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E00C73B1-3CA2-4B86-9062-62ED38CABBD9}" type="slidenum">
              <a:rPr lang="fr-FR" smtClean="0"/>
              <a:t>1</a:t>
            </a:fld>
            <a:endParaRPr lang="fr-FR"/>
          </a:p>
        </p:txBody>
      </p:sp>
    </p:spTree>
    <p:extLst>
      <p:ext uri="{BB962C8B-B14F-4D97-AF65-F5344CB8AC3E}">
        <p14:creationId xmlns:p14="http://schemas.microsoft.com/office/powerpoint/2010/main" val="22927686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e de titre">
    <p:spTree>
      <p:nvGrpSpPr>
        <p:cNvPr id="1" name=""/>
        <p:cNvGrpSpPr/>
        <p:nvPr/>
      </p:nvGrpSpPr>
      <p:grpSpPr bwMode="auto">
        <a:xfrm>
          <a:off x="0" y="0"/>
          <a:ext cx="0" cy="0"/>
          <a:chOff x="0" y="0"/>
          <a:chExt cx="0" cy="0"/>
        </a:xfrm>
      </p:grpSpPr>
      <p:sp>
        <p:nvSpPr>
          <p:cNvPr id="6" name="Rectangle 5"/>
          <p:cNvSpPr/>
          <p:nvPr userDrawn="1"/>
        </p:nvSpPr>
        <p:spPr bwMode="auto">
          <a:xfrm>
            <a:off x="11182350" y="0"/>
            <a:ext cx="10096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defRPr/>
            </a:pPr>
            <a:endParaRPr lang="fr-FR"/>
          </a:p>
        </p:txBody>
      </p:sp>
      <p:sp>
        <p:nvSpPr>
          <p:cNvPr id="9" name="Rectangle 8"/>
          <p:cNvSpPr/>
          <p:nvPr userDrawn="1"/>
        </p:nvSpPr>
        <p:spPr bwMode="auto">
          <a:xfrm>
            <a:off x="0" y="5994400"/>
            <a:ext cx="12192000" cy="863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 name="Titre 1"/>
          <p:cNvSpPr>
            <a:spLocks noGrp="1"/>
          </p:cNvSpPr>
          <p:nvPr>
            <p:ph type="ctrTitle"/>
          </p:nvPr>
        </p:nvSpPr>
        <p:spPr bwMode="auto">
          <a:xfrm>
            <a:off x="623888" y="2654299"/>
            <a:ext cx="5294312" cy="1587501"/>
          </a:xfrm>
          <a:prstGeom prst="rect">
            <a:avLst/>
          </a:prstGeom>
        </p:spPr>
        <p:txBody>
          <a:bodyPr anchor="b">
            <a:normAutofit/>
          </a:bodyPr>
          <a:lstStyle>
            <a:lvl1pPr algn="l">
              <a:defRPr sz="2800">
                <a:solidFill>
                  <a:schemeClr val="tx1"/>
                </a:solidFill>
              </a:defRPr>
            </a:lvl1pPr>
          </a:lstStyle>
          <a:p>
            <a:pPr>
              <a:defRPr/>
            </a:pPr>
            <a:r>
              <a:rPr lang="fr-FR" dirty="0"/>
              <a:t>Modifiez le style du titre</a:t>
            </a:r>
          </a:p>
        </p:txBody>
      </p:sp>
      <p:sp>
        <p:nvSpPr>
          <p:cNvPr id="3" name="Sous-titre 2"/>
          <p:cNvSpPr>
            <a:spLocks noGrp="1"/>
          </p:cNvSpPr>
          <p:nvPr>
            <p:ph type="subTitle" idx="1"/>
          </p:nvPr>
        </p:nvSpPr>
        <p:spPr bwMode="auto">
          <a:xfrm>
            <a:off x="623888" y="4262438"/>
            <a:ext cx="5294312" cy="1655762"/>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dirty="0"/>
              <a:t>Modifier le style des sous-titres du masque</a:t>
            </a:r>
          </a:p>
        </p:txBody>
      </p:sp>
      <p:pic>
        <p:nvPicPr>
          <p:cNvPr id="8" name="Logo CEA"/>
          <p:cNvPicPr>
            <a:picLocks noChangeAspect="1"/>
          </p:cNvPicPr>
          <p:nvPr userDrawn="1"/>
        </p:nvPicPr>
        <p:blipFill>
          <a:blip r:embed="rId2"/>
          <a:stretch/>
        </p:blipFill>
        <p:spPr bwMode="auto">
          <a:xfrm>
            <a:off x="731838" y="728663"/>
            <a:ext cx="1803600" cy="1803600"/>
          </a:xfrm>
          <a:prstGeom prst="rect">
            <a:avLst/>
          </a:prstGeom>
        </p:spPr>
      </p:pic>
      <p:sp>
        <p:nvSpPr>
          <p:cNvPr id="10" name="ZoneTexte 9"/>
          <p:cNvSpPr txBox="1"/>
          <p:nvPr userDrawn="1"/>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Titre</a:t>
            </a:r>
            <a:endParaRPr/>
          </a:p>
        </p:txBody>
      </p:sp>
      <p:pic>
        <p:nvPicPr>
          <p:cNvPr id="11" name="PATTERN CARRE DECAL"/>
          <p:cNvPicPr>
            <a:picLocks noChangeAspect="1"/>
          </p:cNvPicPr>
          <p:nvPr userDrawn="1"/>
        </p:nvPicPr>
        <p:blipFill>
          <a:blip r:embed="rId3"/>
          <a:srcRect t="19705" r="39861" b="-1"/>
          <a:stretch/>
        </p:blipFill>
        <p:spPr bwMode="auto">
          <a:xfrm>
            <a:off x="9406296" y="-1"/>
            <a:ext cx="2785704" cy="244763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Titre et contenu">
    <p:spTree>
      <p:nvGrpSpPr>
        <p:cNvPr id="1" name=""/>
        <p:cNvGrpSpPr/>
        <p:nvPr/>
      </p:nvGrpSpPr>
      <p:grpSpPr bwMode="auto">
        <a:xfrm>
          <a:off x="0" y="0"/>
          <a:ext cx="0" cy="0"/>
          <a:chOff x="0" y="0"/>
          <a:chExt cx="0" cy="0"/>
        </a:xfrm>
      </p:grpSpPr>
      <p:sp>
        <p:nvSpPr>
          <p:cNvPr id="3" name="Espace réservé du contenu 2"/>
          <p:cNvSpPr>
            <a:spLocks noGrp="1"/>
          </p:cNvSpPr>
          <p:nvPr>
            <p:ph idx="1"/>
          </p:nvPr>
        </p:nvSpPr>
        <p:spPr bwMode="auto">
          <a:xfrm>
            <a:off x="623888" y="1381125"/>
            <a:ext cx="10836275" cy="4532313"/>
          </a:xfrm>
          <a:prstGeom prst="rect">
            <a:avLst/>
          </a:prstGeo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4" name="Espace réservé de la date 3"/>
          <p:cNvSpPr>
            <a:spLocks noGrp="1"/>
          </p:cNvSpPr>
          <p:nvPr>
            <p:ph type="dt" sz="half" idx="10"/>
          </p:nvPr>
        </p:nvSpPr>
        <p:spPr bwMode="auto">
          <a:xfrm>
            <a:off x="9626600" y="6343650"/>
            <a:ext cx="1016000" cy="365125"/>
          </a:xfrm>
          <a:prstGeom prst="rect">
            <a:avLst/>
          </a:prstGeom>
        </p:spPr>
        <p:txBody>
          <a:bodyPr/>
          <a:lstStyle/>
          <a:p>
            <a:pPr>
              <a:defRPr/>
            </a:pPr>
            <a:fld id="{EAF53F12-EED1-4DB0-8669-347D5D998315}" type="datetime1">
              <a:rPr lang="fr-FR" smtClean="0"/>
              <a:t>27/01/2026</a:t>
            </a:fld>
            <a:endParaRPr/>
          </a:p>
        </p:txBody>
      </p:sp>
      <p:sp>
        <p:nvSpPr>
          <p:cNvPr id="5" name="Espace réservé du pied de page 4"/>
          <p:cNvSpPr>
            <a:spLocks noGrp="1"/>
          </p:cNvSpPr>
          <p:nvPr>
            <p:ph type="ftr" sz="quarter" idx="11"/>
          </p:nvPr>
        </p:nvSpPr>
        <p:spPr bwMode="auto">
          <a:xfrm>
            <a:off x="736600" y="6343650"/>
            <a:ext cx="8839200" cy="365125"/>
          </a:xfrm>
          <a:prstGeom prst="rect">
            <a:avLst/>
          </a:prstGeom>
        </p:spPr>
        <p:txBody>
          <a:bodyPr/>
          <a:lstStyle/>
          <a:p>
            <a:pPr>
              <a:defRPr/>
            </a:pPr>
            <a:r>
              <a:rPr lang="fr-FR"/>
              <a:t>Exemple de pied de page (A modifier dans l'onglet "Insertion"/"En-tête/Pied"</a:t>
            </a:r>
            <a:endParaRPr/>
          </a:p>
        </p:txBody>
      </p:sp>
      <p:sp>
        <p:nvSpPr>
          <p:cNvPr id="6" name="Espace réservé du numéro de diapositive 5"/>
          <p:cNvSpPr>
            <a:spLocks noGrp="1"/>
          </p:cNvSpPr>
          <p:nvPr>
            <p:ph type="sldNum" sz="quarter" idx="12"/>
          </p:nvPr>
        </p:nvSpPr>
        <p:spPr bwMode="auto">
          <a:xfrm>
            <a:off x="10999334" y="6343650"/>
            <a:ext cx="693738" cy="365125"/>
          </a:xfrm>
          <a:prstGeom prst="rect">
            <a:avLst/>
          </a:prstGeom>
        </p:spPr>
        <p:txBody>
          <a:bodyPr/>
          <a:lstStyle/>
          <a:p>
            <a:pPr>
              <a:defRPr/>
            </a:pPr>
            <a:fld id="{0CBC77A0-1F4E-42FF-9FFC-F45C3A64AF90}" type="slidenum">
              <a:rPr lang="fr-FR"/>
              <a:t>‹N°›</a:t>
            </a:fld>
            <a:endParaRPr lang="fr-FR"/>
          </a:p>
        </p:txBody>
      </p:sp>
      <p:sp>
        <p:nvSpPr>
          <p:cNvPr id="7" name="ZoneTexte 6"/>
          <p:cNvSpPr txBox="1"/>
          <p:nvPr userDrawn="1"/>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Titre et contenu</a:t>
            </a:r>
            <a:endParaRPr/>
          </a:p>
        </p:txBody>
      </p:sp>
      <p:pic>
        <p:nvPicPr>
          <p:cNvPr id="9" name="PATTERN CARRE DECAL"/>
          <p:cNvPicPr>
            <a:picLocks noChangeAspect="1"/>
          </p:cNvPicPr>
          <p:nvPr userDrawn="1"/>
        </p:nvPicPr>
        <p:blipFill>
          <a:blip r:embed="rId2"/>
          <a:srcRect l="17494" t="76060" r="18769" b="-33262"/>
          <a:stretch/>
        </p:blipFill>
        <p:spPr bwMode="auto">
          <a:xfrm>
            <a:off x="9626600" y="-1"/>
            <a:ext cx="2565400" cy="1515209"/>
          </a:xfrm>
          <a:prstGeom prst="rect">
            <a:avLst/>
          </a:prstGeom>
        </p:spPr>
      </p:pic>
      <p:sp>
        <p:nvSpPr>
          <p:cNvPr id="10" name="Espace réservé du titre 1"/>
          <p:cNvSpPr>
            <a:spLocks noGrp="1"/>
          </p:cNvSpPr>
          <p:nvPr>
            <p:ph type="title"/>
          </p:nvPr>
        </p:nvSpPr>
        <p:spPr bwMode="auto">
          <a:xfrm>
            <a:off x="623888" y="314036"/>
            <a:ext cx="10836275" cy="871826"/>
          </a:xfrm>
          <a:prstGeom prst="rect">
            <a:avLst/>
          </a:prstGeom>
        </p:spPr>
        <p:txBody>
          <a:bodyPr vert="horz" lIns="91440" tIns="45720" rIns="91440" bIns="45720" rtlCol="0" anchor="t">
            <a:normAutofit/>
          </a:bodyPr>
          <a:lstStyle/>
          <a:p>
            <a:pPr>
              <a:defRPr/>
            </a:pPr>
            <a:r>
              <a:rPr lang="fr-FR"/>
              <a:t>Modifiez le style du titre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Titre et contenu 2 colonnes">
    <p:spTree>
      <p:nvGrpSpPr>
        <p:cNvPr id="1" name=""/>
        <p:cNvGrpSpPr/>
        <p:nvPr/>
      </p:nvGrpSpPr>
      <p:grpSpPr bwMode="auto">
        <a:xfrm>
          <a:off x="0" y="0"/>
          <a:ext cx="0" cy="0"/>
          <a:chOff x="0" y="0"/>
          <a:chExt cx="0" cy="0"/>
        </a:xfrm>
      </p:grpSpPr>
      <p:sp>
        <p:nvSpPr>
          <p:cNvPr id="3" name="Espace réservé du contenu 2"/>
          <p:cNvSpPr>
            <a:spLocks noGrp="1"/>
          </p:cNvSpPr>
          <p:nvPr>
            <p:ph idx="1"/>
          </p:nvPr>
        </p:nvSpPr>
        <p:spPr bwMode="auto">
          <a:xfrm>
            <a:off x="623888" y="1381125"/>
            <a:ext cx="10836275" cy="4532313"/>
          </a:xfrm>
          <a:prstGeom prst="rect">
            <a:avLst/>
          </a:prstGeom>
        </p:spPr>
        <p:txBody>
          <a:bodyPr numCol="2" spcCol="360000"/>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4" name="Espace réservé de la date 3"/>
          <p:cNvSpPr>
            <a:spLocks noGrp="1"/>
          </p:cNvSpPr>
          <p:nvPr>
            <p:ph type="dt" sz="half" idx="10"/>
          </p:nvPr>
        </p:nvSpPr>
        <p:spPr bwMode="auto">
          <a:xfrm>
            <a:off x="9626600" y="6343650"/>
            <a:ext cx="1016000" cy="365125"/>
          </a:xfrm>
          <a:prstGeom prst="rect">
            <a:avLst/>
          </a:prstGeom>
        </p:spPr>
        <p:txBody>
          <a:bodyPr/>
          <a:lstStyle/>
          <a:p>
            <a:pPr>
              <a:defRPr/>
            </a:pPr>
            <a:fld id="{4ABCCD2E-EBAE-46BD-8A63-32A33464D462}" type="datetime1">
              <a:rPr lang="fr-FR" smtClean="0"/>
              <a:t>27/01/2026</a:t>
            </a:fld>
            <a:endParaRPr/>
          </a:p>
        </p:txBody>
      </p:sp>
      <p:sp>
        <p:nvSpPr>
          <p:cNvPr id="5" name="Espace réservé du pied de page 4"/>
          <p:cNvSpPr>
            <a:spLocks noGrp="1"/>
          </p:cNvSpPr>
          <p:nvPr>
            <p:ph type="ftr" sz="quarter" idx="11"/>
          </p:nvPr>
        </p:nvSpPr>
        <p:spPr bwMode="auto">
          <a:xfrm>
            <a:off x="736600" y="6343650"/>
            <a:ext cx="8839200" cy="365125"/>
          </a:xfrm>
          <a:prstGeom prst="rect">
            <a:avLst/>
          </a:prstGeom>
        </p:spPr>
        <p:txBody>
          <a:bodyPr/>
          <a:lstStyle/>
          <a:p>
            <a:pPr>
              <a:defRPr/>
            </a:pPr>
            <a:r>
              <a:rPr lang="fr-FR"/>
              <a:t>Exemple de pied de page (A modifier dans l'onglet "Insertion"/"En-tête/Pied"</a:t>
            </a:r>
            <a:endParaRPr/>
          </a:p>
        </p:txBody>
      </p:sp>
      <p:sp>
        <p:nvSpPr>
          <p:cNvPr id="6" name="Espace réservé du numéro de diapositive 5"/>
          <p:cNvSpPr>
            <a:spLocks noGrp="1"/>
          </p:cNvSpPr>
          <p:nvPr>
            <p:ph type="sldNum" sz="quarter" idx="12"/>
          </p:nvPr>
        </p:nvSpPr>
        <p:spPr bwMode="auto">
          <a:xfrm>
            <a:off x="10999334" y="6343650"/>
            <a:ext cx="693738" cy="365125"/>
          </a:xfrm>
          <a:prstGeom prst="rect">
            <a:avLst/>
          </a:prstGeom>
        </p:spPr>
        <p:txBody>
          <a:bodyPr/>
          <a:lstStyle/>
          <a:p>
            <a:pPr>
              <a:defRPr/>
            </a:pPr>
            <a:fld id="{0CBC77A0-1F4E-42FF-9FFC-F45C3A64AF90}" type="slidenum">
              <a:rPr lang="fr-FR"/>
              <a:t>‹N°›</a:t>
            </a:fld>
            <a:endParaRPr lang="fr-FR"/>
          </a:p>
        </p:txBody>
      </p:sp>
      <p:sp>
        <p:nvSpPr>
          <p:cNvPr id="7" name="ZoneTexte 6"/>
          <p:cNvSpPr txBox="1"/>
          <p:nvPr userDrawn="1"/>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Titre et contenu 2 colonnes</a:t>
            </a:r>
            <a:endParaRPr/>
          </a:p>
        </p:txBody>
      </p:sp>
      <p:pic>
        <p:nvPicPr>
          <p:cNvPr id="9" name="PATTERN CARRE DECAL"/>
          <p:cNvPicPr>
            <a:picLocks noChangeAspect="1"/>
          </p:cNvPicPr>
          <p:nvPr userDrawn="1"/>
        </p:nvPicPr>
        <p:blipFill>
          <a:blip r:embed="rId2"/>
          <a:srcRect l="17494" t="76060" r="18769" b="-33262"/>
          <a:stretch/>
        </p:blipFill>
        <p:spPr bwMode="auto">
          <a:xfrm>
            <a:off x="9626600" y="-1"/>
            <a:ext cx="2565400" cy="1515209"/>
          </a:xfrm>
          <a:prstGeom prst="rect">
            <a:avLst/>
          </a:prstGeom>
        </p:spPr>
      </p:pic>
      <p:sp>
        <p:nvSpPr>
          <p:cNvPr id="10" name="Espace réservé du titre 1"/>
          <p:cNvSpPr>
            <a:spLocks noGrp="1"/>
          </p:cNvSpPr>
          <p:nvPr>
            <p:ph type="title"/>
          </p:nvPr>
        </p:nvSpPr>
        <p:spPr bwMode="auto">
          <a:xfrm>
            <a:off x="623888" y="314036"/>
            <a:ext cx="10836275" cy="871826"/>
          </a:xfrm>
          <a:prstGeom prst="rect">
            <a:avLst/>
          </a:prstGeom>
        </p:spPr>
        <p:txBody>
          <a:bodyPr vert="horz" lIns="91440" tIns="45720" rIns="91440" bIns="45720" rtlCol="0" anchor="t">
            <a:normAutofit/>
          </a:bodyPr>
          <a:lstStyle/>
          <a:p>
            <a:pPr>
              <a:defRPr/>
            </a:pPr>
            <a:r>
              <a:rPr lang="fr-FR"/>
              <a:t>Modifiez le style du titre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Deux contenus">
    <p:spTree>
      <p:nvGrpSpPr>
        <p:cNvPr id="1" name=""/>
        <p:cNvGrpSpPr/>
        <p:nvPr/>
      </p:nvGrpSpPr>
      <p:grpSpPr bwMode="auto">
        <a:xfrm>
          <a:off x="0" y="0"/>
          <a:ext cx="0" cy="0"/>
          <a:chOff x="0" y="0"/>
          <a:chExt cx="0" cy="0"/>
        </a:xfrm>
      </p:grpSpPr>
      <p:sp>
        <p:nvSpPr>
          <p:cNvPr id="8" name="ZoneTexte 7"/>
          <p:cNvSpPr txBox="1"/>
          <p:nvPr userDrawn="1"/>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Deux contenus</a:t>
            </a:r>
            <a:endParaRPr/>
          </a:p>
        </p:txBody>
      </p:sp>
      <p:sp>
        <p:nvSpPr>
          <p:cNvPr id="9" name="Espace réservé du contenu 2"/>
          <p:cNvSpPr>
            <a:spLocks noGrp="1"/>
          </p:cNvSpPr>
          <p:nvPr>
            <p:ph idx="1"/>
          </p:nvPr>
        </p:nvSpPr>
        <p:spPr bwMode="auto">
          <a:xfrm>
            <a:off x="623888" y="1381125"/>
            <a:ext cx="5220000" cy="4532313"/>
          </a:xfrm>
          <a:prstGeom prst="rect">
            <a:avLst/>
          </a:prstGeom>
        </p:spPr>
        <p:txBody>
          <a:bodyPr numCol="1" spcCol="360000"/>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10" name="Espace réservé du contenu 2"/>
          <p:cNvSpPr>
            <a:spLocks noGrp="1"/>
          </p:cNvSpPr>
          <p:nvPr>
            <p:ph idx="13"/>
          </p:nvPr>
        </p:nvSpPr>
        <p:spPr bwMode="auto">
          <a:xfrm>
            <a:off x="6240163" y="1381125"/>
            <a:ext cx="5220000" cy="4532313"/>
          </a:xfrm>
          <a:prstGeom prst="rect">
            <a:avLst/>
          </a:prstGeom>
        </p:spPr>
        <p:txBody>
          <a:bodyPr numCol="1" spcCol="360000"/>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3" name="Espace réservé de la date 2"/>
          <p:cNvSpPr>
            <a:spLocks noGrp="1"/>
          </p:cNvSpPr>
          <p:nvPr>
            <p:ph type="dt" sz="half" idx="14"/>
          </p:nvPr>
        </p:nvSpPr>
        <p:spPr bwMode="auto">
          <a:xfrm>
            <a:off x="9626600" y="6343650"/>
            <a:ext cx="1016000" cy="365125"/>
          </a:xfrm>
          <a:prstGeom prst="rect">
            <a:avLst/>
          </a:prstGeom>
        </p:spPr>
        <p:txBody>
          <a:bodyPr/>
          <a:lstStyle/>
          <a:p>
            <a:pPr>
              <a:defRPr/>
            </a:pPr>
            <a:fld id="{DDAABE7C-68FB-48C9-8821-113539104709}" type="datetime1">
              <a:rPr lang="fr-FR" smtClean="0"/>
              <a:t>27/01/2026</a:t>
            </a:fld>
            <a:endParaRPr lang="fr-FR"/>
          </a:p>
        </p:txBody>
      </p:sp>
      <p:sp>
        <p:nvSpPr>
          <p:cNvPr id="4" name="Espace réservé du pied de page 3"/>
          <p:cNvSpPr>
            <a:spLocks noGrp="1"/>
          </p:cNvSpPr>
          <p:nvPr>
            <p:ph type="ftr" sz="quarter" idx="15"/>
          </p:nvPr>
        </p:nvSpPr>
        <p:spPr bwMode="auto">
          <a:xfrm>
            <a:off x="736600" y="6343650"/>
            <a:ext cx="8839200" cy="365125"/>
          </a:xfrm>
          <a:prstGeom prst="rect">
            <a:avLst/>
          </a:prstGeom>
        </p:spPr>
        <p:txBody>
          <a:bodyPr/>
          <a:lstStyle/>
          <a:p>
            <a:pPr>
              <a:defRPr/>
            </a:pPr>
            <a:r>
              <a:rPr lang="fr-FR"/>
              <a:t>Exemple de pied de page (A modifier dans l'onglet "Insertion"/"En-tête/Pied"</a:t>
            </a:r>
          </a:p>
        </p:txBody>
      </p:sp>
      <p:sp>
        <p:nvSpPr>
          <p:cNvPr id="11" name="Espace réservé du numéro de diapositive 10"/>
          <p:cNvSpPr>
            <a:spLocks noGrp="1"/>
          </p:cNvSpPr>
          <p:nvPr>
            <p:ph type="sldNum" sz="quarter" idx="16"/>
          </p:nvPr>
        </p:nvSpPr>
        <p:spPr bwMode="auto">
          <a:xfrm>
            <a:off x="10999334" y="6343650"/>
            <a:ext cx="693738" cy="365125"/>
          </a:xfrm>
          <a:prstGeom prst="rect">
            <a:avLst/>
          </a:prstGeom>
        </p:spPr>
        <p:txBody>
          <a:bodyPr/>
          <a:lstStyle/>
          <a:p>
            <a:pPr>
              <a:defRPr/>
            </a:pPr>
            <a:fld id="{0CBC77A0-1F4E-42FF-9FFC-F45C3A64AF90}" type="slidenum">
              <a:rPr lang="fr-FR"/>
              <a:t>‹N°›</a:t>
            </a:fld>
            <a:endParaRPr lang="fr-FR"/>
          </a:p>
        </p:txBody>
      </p:sp>
      <p:pic>
        <p:nvPicPr>
          <p:cNvPr id="13" name="PATTERN CARRE DECAL"/>
          <p:cNvPicPr>
            <a:picLocks noChangeAspect="1"/>
          </p:cNvPicPr>
          <p:nvPr userDrawn="1"/>
        </p:nvPicPr>
        <p:blipFill>
          <a:blip r:embed="rId2"/>
          <a:srcRect l="17494" t="76060" r="18769" b="-33262"/>
          <a:stretch/>
        </p:blipFill>
        <p:spPr bwMode="auto">
          <a:xfrm>
            <a:off x="9626600" y="-1"/>
            <a:ext cx="2565400" cy="1515209"/>
          </a:xfrm>
          <a:prstGeom prst="rect">
            <a:avLst/>
          </a:prstGeom>
        </p:spPr>
      </p:pic>
      <p:sp>
        <p:nvSpPr>
          <p:cNvPr id="12" name="Espace réservé du titre 1"/>
          <p:cNvSpPr>
            <a:spLocks noGrp="1"/>
          </p:cNvSpPr>
          <p:nvPr>
            <p:ph type="title"/>
          </p:nvPr>
        </p:nvSpPr>
        <p:spPr bwMode="auto">
          <a:xfrm>
            <a:off x="623888" y="314036"/>
            <a:ext cx="10836275" cy="871826"/>
          </a:xfrm>
          <a:prstGeom prst="rect">
            <a:avLst/>
          </a:prstGeom>
        </p:spPr>
        <p:txBody>
          <a:bodyPr vert="horz" lIns="91440" tIns="45720" rIns="91440" bIns="45720" rtlCol="0" anchor="t">
            <a:normAutofit/>
          </a:bodyPr>
          <a:lstStyle/>
          <a:p>
            <a:pPr>
              <a:defRPr/>
            </a:pPr>
            <a:r>
              <a:rPr lang="fr-FR"/>
              <a:t>Modifiez le style du titre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Comparaison">
    <p:spTree>
      <p:nvGrpSpPr>
        <p:cNvPr id="1" name=""/>
        <p:cNvGrpSpPr/>
        <p:nvPr/>
      </p:nvGrpSpPr>
      <p:grpSpPr bwMode="auto">
        <a:xfrm>
          <a:off x="0" y="0"/>
          <a:ext cx="0" cy="0"/>
          <a:chOff x="0" y="0"/>
          <a:chExt cx="0" cy="0"/>
        </a:xfrm>
      </p:grpSpPr>
      <p:sp>
        <p:nvSpPr>
          <p:cNvPr id="3" name="Espace réservé du texte 2"/>
          <p:cNvSpPr>
            <a:spLocks noGrp="1"/>
          </p:cNvSpPr>
          <p:nvPr>
            <p:ph type="body" idx="1"/>
          </p:nvPr>
        </p:nvSpPr>
        <p:spPr bwMode="auto">
          <a:xfrm>
            <a:off x="623887" y="1350963"/>
            <a:ext cx="5220000" cy="823912"/>
          </a:xfrm>
          <a:prstGeom prst="rect">
            <a:avLst/>
          </a:prstGeo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4" name="Espace réservé du contenu 3"/>
          <p:cNvSpPr>
            <a:spLocks noGrp="1"/>
          </p:cNvSpPr>
          <p:nvPr>
            <p:ph sz="half" idx="2"/>
          </p:nvPr>
        </p:nvSpPr>
        <p:spPr bwMode="auto">
          <a:xfrm>
            <a:off x="623887" y="2298700"/>
            <a:ext cx="5220000" cy="3890963"/>
          </a:xfrm>
          <a:prstGeom prst="rect">
            <a:avLst/>
          </a:prstGeo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5" name="Espace réservé du texte 4"/>
          <p:cNvSpPr>
            <a:spLocks noGrp="1"/>
          </p:cNvSpPr>
          <p:nvPr>
            <p:ph type="body" sz="quarter" idx="3"/>
          </p:nvPr>
        </p:nvSpPr>
        <p:spPr bwMode="auto">
          <a:xfrm>
            <a:off x="6240163" y="1350963"/>
            <a:ext cx="5220000" cy="823912"/>
          </a:xfrm>
          <a:prstGeom prst="rect">
            <a:avLst/>
          </a:prstGeo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6" name="Espace réservé du contenu 5"/>
          <p:cNvSpPr>
            <a:spLocks noGrp="1"/>
          </p:cNvSpPr>
          <p:nvPr>
            <p:ph sz="quarter" idx="4"/>
          </p:nvPr>
        </p:nvSpPr>
        <p:spPr bwMode="auto">
          <a:xfrm>
            <a:off x="6240163" y="2298700"/>
            <a:ext cx="5220000" cy="3890963"/>
          </a:xfrm>
          <a:prstGeom prst="rect">
            <a:avLst/>
          </a:prstGeo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7" name="Espace réservé de la date 6"/>
          <p:cNvSpPr>
            <a:spLocks noGrp="1"/>
          </p:cNvSpPr>
          <p:nvPr>
            <p:ph type="dt" sz="half" idx="10"/>
          </p:nvPr>
        </p:nvSpPr>
        <p:spPr bwMode="auto">
          <a:xfrm>
            <a:off x="9626600" y="6343650"/>
            <a:ext cx="1016000" cy="365125"/>
          </a:xfrm>
          <a:prstGeom prst="rect">
            <a:avLst/>
          </a:prstGeom>
        </p:spPr>
        <p:txBody>
          <a:bodyPr/>
          <a:lstStyle/>
          <a:p>
            <a:pPr>
              <a:defRPr/>
            </a:pPr>
            <a:fld id="{2618AF6C-B3E1-4015-AE6D-7ADA369984DB}" type="datetime1">
              <a:rPr lang="fr-FR" smtClean="0"/>
              <a:t>27/01/2026</a:t>
            </a:fld>
            <a:endParaRPr/>
          </a:p>
        </p:txBody>
      </p:sp>
      <p:sp>
        <p:nvSpPr>
          <p:cNvPr id="8" name="Espace réservé du pied de page 7"/>
          <p:cNvSpPr>
            <a:spLocks noGrp="1"/>
          </p:cNvSpPr>
          <p:nvPr>
            <p:ph type="ftr" sz="quarter" idx="11"/>
          </p:nvPr>
        </p:nvSpPr>
        <p:spPr bwMode="auto">
          <a:xfrm>
            <a:off x="736600" y="6343650"/>
            <a:ext cx="8839200" cy="365125"/>
          </a:xfrm>
          <a:prstGeom prst="rect">
            <a:avLst/>
          </a:prstGeom>
        </p:spPr>
        <p:txBody>
          <a:bodyPr/>
          <a:lstStyle/>
          <a:p>
            <a:pPr>
              <a:defRPr/>
            </a:pPr>
            <a:r>
              <a:rPr lang="fr-FR"/>
              <a:t>Exemple de pied de page (A modifier dans l'onglet "Insertion"/"En-tête/Pied"</a:t>
            </a:r>
            <a:endParaRPr/>
          </a:p>
        </p:txBody>
      </p:sp>
      <p:sp>
        <p:nvSpPr>
          <p:cNvPr id="9" name="Espace réservé du numéro de diapositive 8"/>
          <p:cNvSpPr>
            <a:spLocks noGrp="1"/>
          </p:cNvSpPr>
          <p:nvPr>
            <p:ph type="sldNum" sz="quarter" idx="12"/>
          </p:nvPr>
        </p:nvSpPr>
        <p:spPr bwMode="auto">
          <a:xfrm>
            <a:off x="10999334" y="6343650"/>
            <a:ext cx="693738" cy="365125"/>
          </a:xfrm>
          <a:prstGeom prst="rect">
            <a:avLst/>
          </a:prstGeom>
        </p:spPr>
        <p:txBody>
          <a:bodyPr/>
          <a:lstStyle/>
          <a:p>
            <a:pPr>
              <a:defRPr/>
            </a:pPr>
            <a:fld id="{0CBC77A0-1F4E-42FF-9FFC-F45C3A64AF90}" type="slidenum">
              <a:rPr lang="fr-FR"/>
              <a:t>‹N°›</a:t>
            </a:fld>
            <a:endParaRPr lang="fr-FR"/>
          </a:p>
        </p:txBody>
      </p:sp>
      <p:sp>
        <p:nvSpPr>
          <p:cNvPr id="10" name="ZoneTexte 9"/>
          <p:cNvSpPr txBox="1"/>
          <p:nvPr userDrawn="1"/>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Comparaison</a:t>
            </a:r>
            <a:endParaRPr/>
          </a:p>
        </p:txBody>
      </p:sp>
      <p:sp>
        <p:nvSpPr>
          <p:cNvPr id="11" name="Titre 10"/>
          <p:cNvSpPr>
            <a:spLocks noGrp="1"/>
          </p:cNvSpPr>
          <p:nvPr>
            <p:ph type="title"/>
          </p:nvPr>
        </p:nvSpPr>
        <p:spPr bwMode="auto">
          <a:xfrm>
            <a:off x="623888" y="314036"/>
            <a:ext cx="10836275" cy="871826"/>
          </a:xfrm>
          <a:prstGeom prst="rect">
            <a:avLst/>
          </a:prstGeom>
        </p:spPr>
        <p:txBody>
          <a:bodyPr/>
          <a:lstStyle>
            <a:lvl1pPr>
              <a:defRPr>
                <a:solidFill>
                  <a:schemeClr val="tx2"/>
                </a:solidFill>
              </a:defRPr>
            </a:lvl1pPr>
          </a:lstStyle>
          <a:p>
            <a:pPr>
              <a:defRPr/>
            </a:pPr>
            <a:r>
              <a:rPr lang="fr-FR"/>
              <a:t>Modifiez le style du titre</a:t>
            </a:r>
          </a:p>
        </p:txBody>
      </p:sp>
      <p:pic>
        <p:nvPicPr>
          <p:cNvPr id="12" name="PATTERN CARRE DECAL"/>
          <p:cNvPicPr>
            <a:picLocks noChangeAspect="1"/>
          </p:cNvPicPr>
          <p:nvPr userDrawn="1"/>
        </p:nvPicPr>
        <p:blipFill>
          <a:blip r:embed="rId2"/>
          <a:srcRect l="17494" t="76060" r="18769" b="-33262"/>
          <a:stretch/>
        </p:blipFill>
        <p:spPr bwMode="auto">
          <a:xfrm>
            <a:off x="9626600" y="-1"/>
            <a:ext cx="2565400" cy="1515209"/>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Deux contenus Fond gris">
    <p:spTree>
      <p:nvGrpSpPr>
        <p:cNvPr id="1" name=""/>
        <p:cNvGrpSpPr/>
        <p:nvPr/>
      </p:nvGrpSpPr>
      <p:grpSpPr bwMode="auto">
        <a:xfrm>
          <a:off x="0" y="0"/>
          <a:ext cx="0" cy="0"/>
          <a:chOff x="0" y="0"/>
          <a:chExt cx="0" cy="0"/>
        </a:xfrm>
      </p:grpSpPr>
      <p:sp>
        <p:nvSpPr>
          <p:cNvPr id="5" name="Rectangle 4"/>
          <p:cNvSpPr/>
          <p:nvPr userDrawn="1"/>
        </p:nvSpPr>
        <p:spPr bwMode="auto">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defRPr/>
            </a:pPr>
            <a:endParaRPr lang="fr-FR"/>
          </a:p>
        </p:txBody>
      </p:sp>
      <p:sp>
        <p:nvSpPr>
          <p:cNvPr id="8" name="ZoneTexte 7"/>
          <p:cNvSpPr txBox="1"/>
          <p:nvPr userDrawn="1"/>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Deux contenus Fond gris</a:t>
            </a:r>
            <a:endParaRPr/>
          </a:p>
        </p:txBody>
      </p:sp>
      <p:sp>
        <p:nvSpPr>
          <p:cNvPr id="9" name="Espace réservé du contenu 2"/>
          <p:cNvSpPr>
            <a:spLocks noGrp="1"/>
          </p:cNvSpPr>
          <p:nvPr>
            <p:ph idx="1"/>
          </p:nvPr>
        </p:nvSpPr>
        <p:spPr bwMode="auto">
          <a:xfrm>
            <a:off x="623888" y="1381125"/>
            <a:ext cx="5220000" cy="4532313"/>
          </a:xfrm>
          <a:prstGeom prst="rect">
            <a:avLst/>
          </a:prstGeom>
        </p:spPr>
        <p:txBody>
          <a:bodyPr numCol="1" spcCol="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10" name="Espace réservé du contenu 2"/>
          <p:cNvSpPr>
            <a:spLocks noGrp="1"/>
          </p:cNvSpPr>
          <p:nvPr>
            <p:ph idx="13"/>
          </p:nvPr>
        </p:nvSpPr>
        <p:spPr bwMode="auto">
          <a:xfrm>
            <a:off x="6240163" y="1381125"/>
            <a:ext cx="5220000" cy="4532313"/>
          </a:xfrm>
          <a:prstGeom prst="rect">
            <a:avLst/>
          </a:prstGeom>
        </p:spPr>
        <p:txBody>
          <a:bodyPr numCol="1" spcCol="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3" name="Espace réservé de la date 2"/>
          <p:cNvSpPr>
            <a:spLocks noGrp="1"/>
          </p:cNvSpPr>
          <p:nvPr>
            <p:ph type="dt" sz="half" idx="14"/>
          </p:nvPr>
        </p:nvSpPr>
        <p:spPr bwMode="auto">
          <a:xfrm>
            <a:off x="9626600" y="6343650"/>
            <a:ext cx="1016000" cy="365125"/>
          </a:xfrm>
          <a:prstGeom prst="rect">
            <a:avLst/>
          </a:prstGeom>
        </p:spPr>
        <p:txBody>
          <a:bodyPr/>
          <a:lstStyle>
            <a:lvl1pPr>
              <a:defRPr>
                <a:solidFill>
                  <a:schemeClr val="bg1"/>
                </a:solidFill>
              </a:defRPr>
            </a:lvl1pPr>
          </a:lstStyle>
          <a:p>
            <a:pPr>
              <a:defRPr/>
            </a:pPr>
            <a:fld id="{C605386D-5D69-4F55-9ADE-9ED3B9602EC4}" type="datetime1">
              <a:rPr lang="fr-FR" smtClean="0"/>
              <a:t>27/01/2026</a:t>
            </a:fld>
            <a:endParaRPr lang="fr-FR"/>
          </a:p>
        </p:txBody>
      </p:sp>
      <p:sp>
        <p:nvSpPr>
          <p:cNvPr id="4" name="Espace réservé du pied de page 3"/>
          <p:cNvSpPr>
            <a:spLocks noGrp="1"/>
          </p:cNvSpPr>
          <p:nvPr>
            <p:ph type="ftr" sz="quarter" idx="15"/>
          </p:nvPr>
        </p:nvSpPr>
        <p:spPr bwMode="auto">
          <a:xfrm>
            <a:off x="736600" y="6343650"/>
            <a:ext cx="8839200" cy="365125"/>
          </a:xfrm>
          <a:prstGeom prst="rect">
            <a:avLst/>
          </a:prstGeom>
        </p:spPr>
        <p:txBody>
          <a:bodyPr/>
          <a:lstStyle>
            <a:lvl1pPr>
              <a:defRPr>
                <a:solidFill>
                  <a:schemeClr val="bg1"/>
                </a:solidFill>
              </a:defRPr>
            </a:lvl1pPr>
          </a:lstStyle>
          <a:p>
            <a:pPr>
              <a:defRPr/>
            </a:pPr>
            <a:r>
              <a:rPr lang="fr-FR"/>
              <a:t>Exemple de pied de page (A modifier dans l'onglet "Insertion"/"En-tête/Pied"</a:t>
            </a:r>
          </a:p>
        </p:txBody>
      </p:sp>
      <p:sp>
        <p:nvSpPr>
          <p:cNvPr id="11" name="Espace réservé du numéro de diapositive 10"/>
          <p:cNvSpPr>
            <a:spLocks noGrp="1"/>
          </p:cNvSpPr>
          <p:nvPr>
            <p:ph type="sldNum" sz="quarter" idx="16"/>
          </p:nvPr>
        </p:nvSpPr>
        <p:spPr bwMode="auto">
          <a:xfrm>
            <a:off x="10999334" y="6343650"/>
            <a:ext cx="693738" cy="365125"/>
          </a:xfrm>
          <a:prstGeom prst="rect">
            <a:avLst/>
          </a:prstGeom>
        </p:spPr>
        <p:txBody>
          <a:bodyPr/>
          <a:lstStyle>
            <a:lvl1pPr>
              <a:defRPr>
                <a:solidFill>
                  <a:schemeClr val="bg1"/>
                </a:solidFill>
              </a:defRPr>
            </a:lvl1pPr>
          </a:lstStyle>
          <a:p>
            <a:pPr>
              <a:defRPr/>
            </a:pPr>
            <a:fld id="{0CBC77A0-1F4E-42FF-9FFC-F45C3A64AF90}" type="slidenum">
              <a:rPr lang="fr-FR"/>
              <a:t>‹N°›</a:t>
            </a:fld>
            <a:endParaRPr lang="fr-FR"/>
          </a:p>
        </p:txBody>
      </p:sp>
      <p:pic>
        <p:nvPicPr>
          <p:cNvPr id="13" name="Logo CEA"/>
          <p:cNvPicPr>
            <a:picLocks noChangeAspect="1"/>
          </p:cNvPicPr>
          <p:nvPr userDrawn="1"/>
        </p:nvPicPr>
        <p:blipFill>
          <a:blip r:embed="rId2"/>
          <a:stretch/>
        </p:blipFill>
        <p:spPr bwMode="auto">
          <a:xfrm>
            <a:off x="257897" y="6343650"/>
            <a:ext cx="365991" cy="365991"/>
          </a:xfrm>
          <a:prstGeom prst="rect">
            <a:avLst/>
          </a:prstGeom>
        </p:spPr>
      </p:pic>
      <p:sp>
        <p:nvSpPr>
          <p:cNvPr id="12" name="Espace réservé du titre 1"/>
          <p:cNvSpPr>
            <a:spLocks noGrp="1"/>
          </p:cNvSpPr>
          <p:nvPr>
            <p:ph type="title"/>
          </p:nvPr>
        </p:nvSpPr>
        <p:spPr bwMode="auto">
          <a:xfrm>
            <a:off x="623888" y="314036"/>
            <a:ext cx="10836275" cy="871826"/>
          </a:xfrm>
          <a:prstGeom prst="rect">
            <a:avLst/>
          </a:prstGeom>
        </p:spPr>
        <p:txBody>
          <a:bodyPr vert="horz" lIns="91440" tIns="45720" rIns="91440" bIns="45720" rtlCol="0" anchor="t">
            <a:normAutofit/>
          </a:bodyPr>
          <a:lstStyle>
            <a:lvl1pPr>
              <a:defRPr>
                <a:solidFill>
                  <a:schemeClr val="bg1"/>
                </a:solidFill>
              </a:defRPr>
            </a:lvl1pPr>
          </a:lstStyle>
          <a:p>
            <a:pPr>
              <a:defRPr/>
            </a:pPr>
            <a:r>
              <a:rPr lang="fr-FR"/>
              <a:t>Modifiez le style du titre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Deux contenus rouge">
    <p:spTree>
      <p:nvGrpSpPr>
        <p:cNvPr id="1" name=""/>
        <p:cNvGrpSpPr/>
        <p:nvPr/>
      </p:nvGrpSpPr>
      <p:grpSpPr bwMode="auto">
        <a:xfrm>
          <a:off x="0" y="0"/>
          <a:ext cx="0" cy="0"/>
          <a:chOff x="0" y="0"/>
          <a:chExt cx="0" cy="0"/>
        </a:xfrm>
      </p:grpSpPr>
      <p:sp>
        <p:nvSpPr>
          <p:cNvPr id="5" name="Rectangle 4"/>
          <p:cNvSpPr/>
          <p:nvPr userDrawn="1"/>
        </p:nvSpPr>
        <p:spPr bwMode="auto">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defRPr/>
            </a:pPr>
            <a:endParaRPr lang="fr-FR"/>
          </a:p>
        </p:txBody>
      </p:sp>
      <p:sp>
        <p:nvSpPr>
          <p:cNvPr id="8" name="ZoneTexte 7"/>
          <p:cNvSpPr txBox="1"/>
          <p:nvPr userDrawn="1"/>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Deux contenus Fond rouge</a:t>
            </a:r>
            <a:endParaRPr/>
          </a:p>
        </p:txBody>
      </p:sp>
      <p:sp>
        <p:nvSpPr>
          <p:cNvPr id="9" name="Espace réservé du contenu 2"/>
          <p:cNvSpPr>
            <a:spLocks noGrp="1"/>
          </p:cNvSpPr>
          <p:nvPr>
            <p:ph idx="1"/>
          </p:nvPr>
        </p:nvSpPr>
        <p:spPr bwMode="auto">
          <a:xfrm>
            <a:off x="623888" y="1381125"/>
            <a:ext cx="5220000" cy="4532313"/>
          </a:xfrm>
          <a:prstGeom prst="rect">
            <a:avLst/>
          </a:prstGeom>
        </p:spPr>
        <p:txBody>
          <a:bodyPr numCol="1" spcCol="360000"/>
          <a:lstStyle>
            <a:lvl1pP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10" name="Espace réservé du contenu 2"/>
          <p:cNvSpPr>
            <a:spLocks noGrp="1"/>
          </p:cNvSpPr>
          <p:nvPr>
            <p:ph idx="13"/>
          </p:nvPr>
        </p:nvSpPr>
        <p:spPr bwMode="auto">
          <a:xfrm>
            <a:off x="6240163" y="1381125"/>
            <a:ext cx="5220000" cy="4532313"/>
          </a:xfrm>
          <a:prstGeom prst="rect">
            <a:avLst/>
          </a:prstGeom>
        </p:spPr>
        <p:txBody>
          <a:bodyPr numCol="1" spcCol="360000"/>
          <a:lstStyle>
            <a:lvl1pP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3" name="Espace réservé de la date 2"/>
          <p:cNvSpPr>
            <a:spLocks noGrp="1"/>
          </p:cNvSpPr>
          <p:nvPr>
            <p:ph type="dt" sz="half" idx="14"/>
          </p:nvPr>
        </p:nvSpPr>
        <p:spPr bwMode="auto">
          <a:xfrm>
            <a:off x="9626600" y="6343650"/>
            <a:ext cx="1016000" cy="365125"/>
          </a:xfrm>
          <a:prstGeom prst="rect">
            <a:avLst/>
          </a:prstGeom>
        </p:spPr>
        <p:txBody>
          <a:bodyPr/>
          <a:lstStyle>
            <a:lvl1pPr>
              <a:defRPr>
                <a:solidFill>
                  <a:schemeClr val="bg1"/>
                </a:solidFill>
              </a:defRPr>
            </a:lvl1pPr>
          </a:lstStyle>
          <a:p>
            <a:pPr>
              <a:defRPr/>
            </a:pPr>
            <a:fld id="{5883A1EA-AD1C-473B-AEC8-75CC3BC42D6B}" type="datetime1">
              <a:rPr lang="fr-FR" smtClean="0"/>
              <a:t>27/01/2026</a:t>
            </a:fld>
            <a:endParaRPr lang="fr-FR"/>
          </a:p>
        </p:txBody>
      </p:sp>
      <p:sp>
        <p:nvSpPr>
          <p:cNvPr id="4" name="Espace réservé du pied de page 3"/>
          <p:cNvSpPr>
            <a:spLocks noGrp="1"/>
          </p:cNvSpPr>
          <p:nvPr>
            <p:ph type="ftr" sz="quarter" idx="15"/>
          </p:nvPr>
        </p:nvSpPr>
        <p:spPr bwMode="auto">
          <a:xfrm>
            <a:off x="736600" y="6343650"/>
            <a:ext cx="8839200" cy="365125"/>
          </a:xfrm>
          <a:prstGeom prst="rect">
            <a:avLst/>
          </a:prstGeom>
        </p:spPr>
        <p:txBody>
          <a:bodyPr/>
          <a:lstStyle>
            <a:lvl1pPr>
              <a:defRPr>
                <a:solidFill>
                  <a:schemeClr val="bg1"/>
                </a:solidFill>
              </a:defRPr>
            </a:lvl1pPr>
          </a:lstStyle>
          <a:p>
            <a:pPr>
              <a:defRPr/>
            </a:pPr>
            <a:r>
              <a:rPr lang="fr-FR"/>
              <a:t>Exemple de pied de page (A modifier dans l'onglet "Insertion"/"En-tête/Pied"</a:t>
            </a:r>
          </a:p>
        </p:txBody>
      </p:sp>
      <p:sp>
        <p:nvSpPr>
          <p:cNvPr id="11" name="Espace réservé du numéro de diapositive 10"/>
          <p:cNvSpPr>
            <a:spLocks noGrp="1"/>
          </p:cNvSpPr>
          <p:nvPr>
            <p:ph type="sldNum" sz="quarter" idx="16"/>
          </p:nvPr>
        </p:nvSpPr>
        <p:spPr bwMode="auto">
          <a:xfrm>
            <a:off x="10999334" y="6343650"/>
            <a:ext cx="693738" cy="365125"/>
          </a:xfrm>
          <a:prstGeom prst="rect">
            <a:avLst/>
          </a:prstGeom>
        </p:spPr>
        <p:txBody>
          <a:bodyPr/>
          <a:lstStyle>
            <a:lvl1pPr>
              <a:defRPr>
                <a:solidFill>
                  <a:schemeClr val="bg1"/>
                </a:solidFill>
              </a:defRPr>
            </a:lvl1pPr>
          </a:lstStyle>
          <a:p>
            <a:pPr>
              <a:defRPr/>
            </a:pPr>
            <a:fld id="{0CBC77A0-1F4E-42FF-9FFC-F45C3A64AF90}" type="slidenum">
              <a:rPr lang="fr-FR"/>
              <a:t>‹N°›</a:t>
            </a:fld>
            <a:endParaRPr lang="fr-FR"/>
          </a:p>
        </p:txBody>
      </p:sp>
      <p:grpSp>
        <p:nvGrpSpPr>
          <p:cNvPr id="17" name="Group 12"/>
          <p:cNvGrpSpPr>
            <a:grpSpLocks noChangeAspect="1"/>
          </p:cNvGrpSpPr>
          <p:nvPr userDrawn="1"/>
        </p:nvGrpSpPr>
        <p:grpSpPr bwMode="auto">
          <a:xfrm>
            <a:off x="266859" y="6343650"/>
            <a:ext cx="316707" cy="316707"/>
            <a:chOff x="461" y="3861"/>
            <a:chExt cx="304" cy="304"/>
          </a:xfrm>
        </p:grpSpPr>
        <p:sp>
          <p:nvSpPr>
            <p:cNvPr id="18" name="AutoShape 11"/>
            <p:cNvSpPr>
              <a:spLocks noChangeAspect="1" noChangeArrowheads="1" noTextEdit="1"/>
            </p:cNvSpPr>
            <p:nvPr userDrawn="1"/>
          </p:nvSpPr>
          <p:spPr bwMode="auto">
            <a:xfrm>
              <a:off x="461" y="3861"/>
              <a:ext cx="304" cy="304"/>
            </a:xfrm>
            <a:prstGeom prst="rect">
              <a:avLst/>
            </a:prstGeom>
            <a:no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19" name="Rectangle 13"/>
            <p:cNvSpPr>
              <a:spLocks noChangeArrowheads="1"/>
            </p:cNvSpPr>
            <p:nvPr userDrawn="1"/>
          </p:nvSpPr>
          <p:spPr bwMode="auto">
            <a:xfrm>
              <a:off x="461" y="3861"/>
              <a:ext cx="304" cy="304"/>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20" name="Rectangle 14"/>
            <p:cNvSpPr>
              <a:spLocks noChangeArrowheads="1"/>
            </p:cNvSpPr>
            <p:nvPr userDrawn="1"/>
          </p:nvSpPr>
          <p:spPr bwMode="auto">
            <a:xfrm>
              <a:off x="461" y="3861"/>
              <a:ext cx="304" cy="304"/>
            </a:xfrm>
            <a:prstGeom prst="rect">
              <a:avLst/>
            </a:prstGeom>
            <a:no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21" name="Freeform 15"/>
            <p:cNvSpPr>
              <a:spLocks noEditPoints="1"/>
            </p:cNvSpPr>
            <p:nvPr userDrawn="1"/>
          </p:nvSpPr>
          <p:spPr bwMode="auto">
            <a:xfrm>
              <a:off x="518" y="3962"/>
              <a:ext cx="189" cy="72"/>
            </a:xfrm>
            <a:custGeom>
              <a:avLst/>
              <a:gdLst>
                <a:gd name="T0" fmla="*/ 498 w 498"/>
                <a:gd name="T1" fmla="*/ 96 h 190"/>
                <a:gd name="T2" fmla="*/ 415 w 498"/>
                <a:gd name="T3" fmla="*/ 0 h 190"/>
                <a:gd name="T4" fmla="*/ 350 w 498"/>
                <a:gd name="T5" fmla="*/ 13 h 190"/>
                <a:gd name="T6" fmla="*/ 348 w 498"/>
                <a:gd name="T7" fmla="*/ 37 h 190"/>
                <a:gd name="T8" fmla="*/ 413 w 498"/>
                <a:gd name="T9" fmla="*/ 21 h 190"/>
                <a:gd name="T10" fmla="*/ 463 w 498"/>
                <a:gd name="T11" fmla="*/ 43 h 190"/>
                <a:gd name="T12" fmla="*/ 335 w 498"/>
                <a:gd name="T13" fmla="*/ 141 h 190"/>
                <a:gd name="T14" fmla="*/ 252 w 498"/>
                <a:gd name="T15" fmla="*/ 169 h 190"/>
                <a:gd name="T16" fmla="*/ 199 w 498"/>
                <a:gd name="T17" fmla="*/ 147 h 190"/>
                <a:gd name="T18" fmla="*/ 320 w 498"/>
                <a:gd name="T19" fmla="*/ 34 h 190"/>
                <a:gd name="T20" fmla="*/ 251 w 498"/>
                <a:gd name="T21" fmla="*/ 0 h 190"/>
                <a:gd name="T22" fmla="*/ 188 w 498"/>
                <a:gd name="T23" fmla="*/ 24 h 190"/>
                <a:gd name="T24" fmla="*/ 165 w 498"/>
                <a:gd name="T25" fmla="*/ 98 h 190"/>
                <a:gd name="T26" fmla="*/ 173 w 498"/>
                <a:gd name="T27" fmla="*/ 140 h 190"/>
                <a:gd name="T28" fmla="*/ 85 w 498"/>
                <a:gd name="T29" fmla="*/ 169 h 190"/>
                <a:gd name="T30" fmla="*/ 19 w 498"/>
                <a:gd name="T31" fmla="*/ 95 h 190"/>
                <a:gd name="T32" fmla="*/ 85 w 498"/>
                <a:gd name="T33" fmla="*/ 21 h 190"/>
                <a:gd name="T34" fmla="*/ 150 w 498"/>
                <a:gd name="T35" fmla="*/ 37 h 190"/>
                <a:gd name="T36" fmla="*/ 148 w 498"/>
                <a:gd name="T37" fmla="*/ 13 h 190"/>
                <a:gd name="T38" fmla="*/ 87 w 498"/>
                <a:gd name="T39" fmla="*/ 0 h 190"/>
                <a:gd name="T40" fmla="*/ 0 w 498"/>
                <a:gd name="T41" fmla="*/ 95 h 190"/>
                <a:gd name="T42" fmla="*/ 86 w 498"/>
                <a:gd name="T43" fmla="*/ 190 h 190"/>
                <a:gd name="T44" fmla="*/ 182 w 498"/>
                <a:gd name="T45" fmla="*/ 159 h 190"/>
                <a:gd name="T46" fmla="*/ 251 w 498"/>
                <a:gd name="T47" fmla="*/ 190 h 190"/>
                <a:gd name="T48" fmla="*/ 338 w 498"/>
                <a:gd name="T49" fmla="*/ 164 h 190"/>
                <a:gd name="T50" fmla="*/ 411 w 498"/>
                <a:gd name="T51" fmla="*/ 190 h 190"/>
                <a:gd name="T52" fmla="*/ 477 w 498"/>
                <a:gd name="T53" fmla="*/ 163 h 190"/>
                <a:gd name="T54" fmla="*/ 478 w 498"/>
                <a:gd name="T55" fmla="*/ 185 h 190"/>
                <a:gd name="T56" fmla="*/ 498 w 498"/>
                <a:gd name="T57" fmla="*/ 189 h 190"/>
                <a:gd name="T58" fmla="*/ 498 w 498"/>
                <a:gd name="T59" fmla="*/ 96 h 190"/>
                <a:gd name="T60" fmla="*/ 184 w 498"/>
                <a:gd name="T61" fmla="*/ 107 h 190"/>
                <a:gd name="T62" fmla="*/ 201 w 498"/>
                <a:gd name="T63" fmla="*/ 39 h 190"/>
                <a:gd name="T64" fmla="*/ 251 w 498"/>
                <a:gd name="T65" fmla="*/ 19 h 190"/>
                <a:gd name="T66" fmla="*/ 297 w 498"/>
                <a:gd name="T67" fmla="*/ 37 h 190"/>
                <a:gd name="T68" fmla="*/ 261 w 498"/>
                <a:gd name="T69" fmla="*/ 78 h 190"/>
                <a:gd name="T70" fmla="*/ 190 w 498"/>
                <a:gd name="T71" fmla="*/ 128 h 190"/>
                <a:gd name="T72" fmla="*/ 184 w 498"/>
                <a:gd name="T73" fmla="*/ 107 h 190"/>
                <a:gd name="T74" fmla="*/ 462 w 498"/>
                <a:gd name="T75" fmla="*/ 151 h 190"/>
                <a:gd name="T76" fmla="*/ 411 w 498"/>
                <a:gd name="T77" fmla="*/ 170 h 190"/>
                <a:gd name="T78" fmla="*/ 356 w 498"/>
                <a:gd name="T79" fmla="*/ 151 h 190"/>
                <a:gd name="T80" fmla="*/ 472 w 498"/>
                <a:gd name="T81" fmla="*/ 60 h 190"/>
                <a:gd name="T82" fmla="*/ 479 w 498"/>
                <a:gd name="T83" fmla="*/ 83 h 190"/>
                <a:gd name="T84" fmla="*/ 462 w 498"/>
                <a:gd name="T8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190" extrusionOk="0">
                  <a:moveTo>
                    <a:pt x="498" y="96"/>
                  </a:moveTo>
                  <a:cubicBezTo>
                    <a:pt x="498" y="6"/>
                    <a:pt x="430" y="0"/>
                    <a:pt x="415" y="0"/>
                  </a:cubicBezTo>
                  <a:cubicBezTo>
                    <a:pt x="393" y="0"/>
                    <a:pt x="372" y="4"/>
                    <a:pt x="350" y="13"/>
                  </a:cubicBezTo>
                  <a:cubicBezTo>
                    <a:pt x="348" y="37"/>
                    <a:pt x="348" y="37"/>
                    <a:pt x="348" y="37"/>
                  </a:cubicBezTo>
                  <a:cubicBezTo>
                    <a:pt x="357" y="33"/>
                    <a:pt x="385" y="21"/>
                    <a:pt x="413" y="21"/>
                  </a:cubicBezTo>
                  <a:cubicBezTo>
                    <a:pt x="435" y="21"/>
                    <a:pt x="452" y="28"/>
                    <a:pt x="463" y="43"/>
                  </a:cubicBezTo>
                  <a:cubicBezTo>
                    <a:pt x="387" y="82"/>
                    <a:pt x="342" y="114"/>
                    <a:pt x="335" y="141"/>
                  </a:cubicBezTo>
                  <a:cubicBezTo>
                    <a:pt x="316" y="154"/>
                    <a:pt x="282" y="169"/>
                    <a:pt x="252" y="169"/>
                  </a:cubicBezTo>
                  <a:cubicBezTo>
                    <a:pt x="219" y="169"/>
                    <a:pt x="205" y="155"/>
                    <a:pt x="199" y="147"/>
                  </a:cubicBezTo>
                  <a:cubicBezTo>
                    <a:pt x="282" y="91"/>
                    <a:pt x="325" y="59"/>
                    <a:pt x="320" y="34"/>
                  </a:cubicBezTo>
                  <a:cubicBezTo>
                    <a:pt x="315" y="11"/>
                    <a:pt x="281" y="0"/>
                    <a:pt x="251" y="0"/>
                  </a:cubicBezTo>
                  <a:cubicBezTo>
                    <a:pt x="219" y="0"/>
                    <a:pt x="198" y="13"/>
                    <a:pt x="188" y="24"/>
                  </a:cubicBezTo>
                  <a:cubicBezTo>
                    <a:pt x="172" y="41"/>
                    <a:pt x="164" y="66"/>
                    <a:pt x="165" y="98"/>
                  </a:cubicBezTo>
                  <a:cubicBezTo>
                    <a:pt x="165" y="112"/>
                    <a:pt x="168" y="127"/>
                    <a:pt x="173" y="140"/>
                  </a:cubicBezTo>
                  <a:cubicBezTo>
                    <a:pt x="160" y="148"/>
                    <a:pt x="125" y="169"/>
                    <a:pt x="85" y="169"/>
                  </a:cubicBezTo>
                  <a:cubicBezTo>
                    <a:pt x="38" y="169"/>
                    <a:pt x="19" y="132"/>
                    <a:pt x="19" y="95"/>
                  </a:cubicBezTo>
                  <a:cubicBezTo>
                    <a:pt x="19" y="59"/>
                    <a:pt x="37" y="21"/>
                    <a:pt x="85" y="21"/>
                  </a:cubicBezTo>
                  <a:cubicBezTo>
                    <a:pt x="113" y="21"/>
                    <a:pt x="140" y="32"/>
                    <a:pt x="150" y="37"/>
                  </a:cubicBezTo>
                  <a:cubicBezTo>
                    <a:pt x="148" y="13"/>
                    <a:pt x="148" y="13"/>
                    <a:pt x="148" y="13"/>
                  </a:cubicBezTo>
                  <a:cubicBezTo>
                    <a:pt x="130" y="6"/>
                    <a:pt x="107" y="0"/>
                    <a:pt x="87" y="0"/>
                  </a:cubicBezTo>
                  <a:cubicBezTo>
                    <a:pt x="7" y="0"/>
                    <a:pt x="0" y="67"/>
                    <a:pt x="0" y="95"/>
                  </a:cubicBezTo>
                  <a:cubicBezTo>
                    <a:pt x="0" y="122"/>
                    <a:pt x="7" y="190"/>
                    <a:pt x="86" y="190"/>
                  </a:cubicBezTo>
                  <a:cubicBezTo>
                    <a:pt x="134" y="190"/>
                    <a:pt x="175" y="164"/>
                    <a:pt x="182" y="159"/>
                  </a:cubicBezTo>
                  <a:cubicBezTo>
                    <a:pt x="187" y="168"/>
                    <a:pt x="208" y="190"/>
                    <a:pt x="251" y="190"/>
                  </a:cubicBezTo>
                  <a:cubicBezTo>
                    <a:pt x="286" y="190"/>
                    <a:pt x="325" y="173"/>
                    <a:pt x="338" y="164"/>
                  </a:cubicBezTo>
                  <a:cubicBezTo>
                    <a:pt x="346" y="175"/>
                    <a:pt x="362" y="190"/>
                    <a:pt x="411" y="190"/>
                  </a:cubicBezTo>
                  <a:cubicBezTo>
                    <a:pt x="444" y="190"/>
                    <a:pt x="464" y="179"/>
                    <a:pt x="477" y="163"/>
                  </a:cubicBezTo>
                  <a:cubicBezTo>
                    <a:pt x="477" y="171"/>
                    <a:pt x="478" y="179"/>
                    <a:pt x="478" y="185"/>
                  </a:cubicBezTo>
                  <a:cubicBezTo>
                    <a:pt x="498" y="189"/>
                    <a:pt x="498" y="189"/>
                    <a:pt x="498" y="189"/>
                  </a:cubicBezTo>
                  <a:cubicBezTo>
                    <a:pt x="497" y="168"/>
                    <a:pt x="498" y="97"/>
                    <a:pt x="498" y="96"/>
                  </a:cubicBezTo>
                  <a:moveTo>
                    <a:pt x="184" y="107"/>
                  </a:moveTo>
                  <a:cubicBezTo>
                    <a:pt x="184" y="107"/>
                    <a:pt x="178" y="65"/>
                    <a:pt x="201" y="39"/>
                  </a:cubicBezTo>
                  <a:cubicBezTo>
                    <a:pt x="212" y="26"/>
                    <a:pt x="229" y="19"/>
                    <a:pt x="251" y="19"/>
                  </a:cubicBezTo>
                  <a:cubicBezTo>
                    <a:pt x="275" y="19"/>
                    <a:pt x="295" y="28"/>
                    <a:pt x="297" y="37"/>
                  </a:cubicBezTo>
                  <a:cubicBezTo>
                    <a:pt x="299" y="44"/>
                    <a:pt x="292" y="53"/>
                    <a:pt x="261" y="78"/>
                  </a:cubicBezTo>
                  <a:cubicBezTo>
                    <a:pt x="261" y="78"/>
                    <a:pt x="230" y="105"/>
                    <a:pt x="190" y="128"/>
                  </a:cubicBezTo>
                  <a:cubicBezTo>
                    <a:pt x="187" y="122"/>
                    <a:pt x="185" y="115"/>
                    <a:pt x="184" y="107"/>
                  </a:cubicBezTo>
                  <a:moveTo>
                    <a:pt x="462" y="151"/>
                  </a:moveTo>
                  <a:cubicBezTo>
                    <a:pt x="450" y="164"/>
                    <a:pt x="433" y="170"/>
                    <a:pt x="411" y="170"/>
                  </a:cubicBezTo>
                  <a:cubicBezTo>
                    <a:pt x="361" y="170"/>
                    <a:pt x="356" y="151"/>
                    <a:pt x="356" y="151"/>
                  </a:cubicBezTo>
                  <a:cubicBezTo>
                    <a:pt x="350" y="140"/>
                    <a:pt x="367" y="116"/>
                    <a:pt x="472" y="60"/>
                  </a:cubicBezTo>
                  <a:cubicBezTo>
                    <a:pt x="475" y="67"/>
                    <a:pt x="477" y="75"/>
                    <a:pt x="479" y="83"/>
                  </a:cubicBezTo>
                  <a:cubicBezTo>
                    <a:pt x="479" y="83"/>
                    <a:pt x="484" y="125"/>
                    <a:pt x="462" y="151"/>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22" name="Rectangle 16"/>
            <p:cNvSpPr>
              <a:spLocks noChangeArrowheads="1"/>
            </p:cNvSpPr>
            <p:nvPr userDrawn="1"/>
          </p:nvSpPr>
          <p:spPr bwMode="auto">
            <a:xfrm>
              <a:off x="526" y="4057"/>
              <a:ext cx="174" cy="8"/>
            </a:xfrm>
            <a:prstGeom prst="rect">
              <a:avLst/>
            </a:pr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23" name="Rectangle 17"/>
            <p:cNvSpPr>
              <a:spLocks noChangeArrowheads="1"/>
            </p:cNvSpPr>
            <p:nvPr userDrawn="1"/>
          </p:nvSpPr>
          <p:spPr bwMode="auto">
            <a:xfrm>
              <a:off x="526" y="4057"/>
              <a:ext cx="174" cy="8"/>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pPr>
                <a:defRPr/>
              </a:pPr>
              <a:endParaRPr lang="fr-FR"/>
            </a:p>
          </p:txBody>
        </p:sp>
      </p:grpSp>
      <p:sp>
        <p:nvSpPr>
          <p:cNvPr id="24" name="Espace réservé du titre 1"/>
          <p:cNvSpPr>
            <a:spLocks noGrp="1"/>
          </p:cNvSpPr>
          <p:nvPr>
            <p:ph type="title"/>
          </p:nvPr>
        </p:nvSpPr>
        <p:spPr bwMode="auto">
          <a:xfrm>
            <a:off x="623888" y="314036"/>
            <a:ext cx="10836275" cy="871826"/>
          </a:xfrm>
          <a:prstGeom prst="rect">
            <a:avLst/>
          </a:prstGeom>
        </p:spPr>
        <p:txBody>
          <a:bodyPr vert="horz" lIns="91440" tIns="45720" rIns="91440" bIns="45720" rtlCol="0" anchor="t">
            <a:normAutofit/>
          </a:bodyPr>
          <a:lstStyle>
            <a:lvl1pPr>
              <a:defRPr>
                <a:solidFill>
                  <a:schemeClr val="bg1"/>
                </a:solidFill>
              </a:defRPr>
            </a:lvl1pPr>
          </a:lstStyle>
          <a:p>
            <a:pPr>
              <a:defRPr/>
            </a:pPr>
            <a:r>
              <a:rPr lang="fr-FR"/>
              <a:t>Modifiez le style du titre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Contenu + visuel">
    <p:spTree>
      <p:nvGrpSpPr>
        <p:cNvPr id="1" name=""/>
        <p:cNvGrpSpPr/>
        <p:nvPr/>
      </p:nvGrpSpPr>
      <p:grpSpPr bwMode="auto">
        <a:xfrm>
          <a:off x="0" y="0"/>
          <a:ext cx="0" cy="0"/>
          <a:chOff x="0" y="0"/>
          <a:chExt cx="0" cy="0"/>
        </a:xfrm>
      </p:grpSpPr>
      <p:sp>
        <p:nvSpPr>
          <p:cNvPr id="4" name="Espace réservé de la date 3"/>
          <p:cNvSpPr>
            <a:spLocks noGrp="1"/>
          </p:cNvSpPr>
          <p:nvPr>
            <p:ph type="dt" sz="half" idx="10"/>
          </p:nvPr>
        </p:nvSpPr>
        <p:spPr bwMode="auto">
          <a:xfrm>
            <a:off x="9626600" y="6343650"/>
            <a:ext cx="1016000" cy="365125"/>
          </a:xfrm>
          <a:prstGeom prst="rect">
            <a:avLst/>
          </a:prstGeom>
        </p:spPr>
        <p:txBody>
          <a:bodyPr/>
          <a:lstStyle/>
          <a:p>
            <a:pPr>
              <a:defRPr/>
            </a:pPr>
            <a:fld id="{BFC900DA-87EC-402D-8C46-8D580C11A245}" type="datetime1">
              <a:rPr lang="fr-FR" smtClean="0"/>
              <a:t>27/01/2026</a:t>
            </a:fld>
            <a:endParaRPr/>
          </a:p>
        </p:txBody>
      </p:sp>
      <p:sp>
        <p:nvSpPr>
          <p:cNvPr id="5" name="Espace réservé du pied de page 4"/>
          <p:cNvSpPr>
            <a:spLocks noGrp="1"/>
          </p:cNvSpPr>
          <p:nvPr>
            <p:ph type="ftr" sz="quarter" idx="11"/>
          </p:nvPr>
        </p:nvSpPr>
        <p:spPr bwMode="auto">
          <a:xfrm>
            <a:off x="736600" y="6343650"/>
            <a:ext cx="8839200" cy="365125"/>
          </a:xfrm>
          <a:prstGeom prst="rect">
            <a:avLst/>
          </a:prstGeom>
        </p:spPr>
        <p:txBody>
          <a:bodyPr/>
          <a:lstStyle/>
          <a:p>
            <a:pPr>
              <a:defRPr/>
            </a:pPr>
            <a:r>
              <a:rPr lang="fr-FR"/>
              <a:t>Exemple de pied de page (A modifier dans l'onglet "Insertion"/"En-tête/Pied"</a:t>
            </a:r>
            <a:endParaRPr/>
          </a:p>
        </p:txBody>
      </p:sp>
      <p:sp>
        <p:nvSpPr>
          <p:cNvPr id="6" name="Espace réservé du numéro de diapositive 5"/>
          <p:cNvSpPr>
            <a:spLocks noGrp="1"/>
          </p:cNvSpPr>
          <p:nvPr>
            <p:ph type="sldNum" sz="quarter" idx="12"/>
          </p:nvPr>
        </p:nvSpPr>
        <p:spPr bwMode="auto">
          <a:xfrm>
            <a:off x="10999334" y="6343650"/>
            <a:ext cx="693738" cy="365125"/>
          </a:xfrm>
          <a:prstGeom prst="rect">
            <a:avLst/>
          </a:prstGeom>
        </p:spPr>
        <p:txBody>
          <a:bodyPr/>
          <a:lstStyle/>
          <a:p>
            <a:pPr>
              <a:defRPr/>
            </a:pPr>
            <a:fld id="{0CBC77A0-1F4E-42FF-9FFC-F45C3A64AF90}" type="slidenum">
              <a:rPr lang="fr-FR"/>
              <a:t>‹N°›</a:t>
            </a:fld>
            <a:endParaRPr lang="fr-FR"/>
          </a:p>
        </p:txBody>
      </p:sp>
      <p:sp>
        <p:nvSpPr>
          <p:cNvPr id="7" name="ZoneTexte 6"/>
          <p:cNvSpPr txBox="1"/>
          <p:nvPr userDrawn="1"/>
        </p:nvSpPr>
        <p:spPr bwMode="auto">
          <a:xfrm>
            <a:off x="-101600" y="-276999"/>
            <a:ext cx="12192000" cy="461665"/>
          </a:xfrm>
          <a:prstGeom prst="rect">
            <a:avLst/>
          </a:prstGeom>
          <a:noFill/>
        </p:spPr>
        <p:txBody>
          <a:bodyPr wrap="square" rtlCol="0">
            <a:spAutoFit/>
          </a:bodyPr>
          <a:lstStyle/>
          <a:p>
            <a:pPr>
              <a:defRPr/>
            </a:pPr>
            <a:r>
              <a:rPr lang="fr-FR" sz="1200">
                <a:solidFill>
                  <a:schemeClr val="bg1">
                    <a:lumMod val="50000"/>
                  </a:schemeClr>
                </a:solidFill>
              </a:rPr>
              <a:t>Disposition : Contenu + visuel</a:t>
            </a:r>
            <a:endParaRPr/>
          </a:p>
          <a:p>
            <a:pPr>
              <a:defRPr/>
            </a:pPr>
            <a:endParaRPr lang="fr-FR" sz="1200">
              <a:solidFill>
                <a:schemeClr val="bg1">
                  <a:lumMod val="50000"/>
                </a:schemeClr>
              </a:solidFill>
            </a:endParaRPr>
          </a:p>
        </p:txBody>
      </p:sp>
      <p:sp>
        <p:nvSpPr>
          <p:cNvPr id="29" name="Espace réservé pour une image  28"/>
          <p:cNvSpPr>
            <a:spLocks noGrp="1"/>
          </p:cNvSpPr>
          <p:nvPr>
            <p:ph type="pic" sz="quarter" idx="13" hasCustomPrompt="1"/>
          </p:nvPr>
        </p:nvSpPr>
        <p:spPr bwMode="auto">
          <a:xfrm>
            <a:off x="7015483" y="0"/>
            <a:ext cx="5957423" cy="6858000"/>
          </a:xfrm>
          <a:custGeom>
            <a:avLst/>
            <a:gdLst>
              <a:gd name="connsiteX0" fmla="*/ 738225 w 5957423"/>
              <a:gd name="connsiteY0" fmla="*/ 6793932 h 6858000"/>
              <a:gd name="connsiteX1" fmla="*/ 814828 w 5957423"/>
              <a:gd name="connsiteY1" fmla="*/ 6852286 h 6858000"/>
              <a:gd name="connsiteX2" fmla="*/ 822329 w 5957423"/>
              <a:gd name="connsiteY2" fmla="*/ 6858000 h 6858000"/>
              <a:gd name="connsiteX3" fmla="*/ 655724 w 5957423"/>
              <a:gd name="connsiteY3" fmla="*/ 6858000 h 6858000"/>
              <a:gd name="connsiteX4" fmla="*/ 656989 w 5957423"/>
              <a:gd name="connsiteY4" fmla="*/ 6857017 h 6858000"/>
              <a:gd name="connsiteX5" fmla="*/ 738225 w 5957423"/>
              <a:gd name="connsiteY5" fmla="*/ 6793932 h 6858000"/>
              <a:gd name="connsiteX6" fmla="*/ 733493 w 5957423"/>
              <a:gd name="connsiteY6" fmla="*/ 6434348 h 6858000"/>
              <a:gd name="connsiteX7" fmla="*/ 733493 w 5957423"/>
              <a:gd name="connsiteY7" fmla="*/ 6780527 h 6858000"/>
              <a:gd name="connsiteX8" fmla="*/ 639637 w 5957423"/>
              <a:gd name="connsiteY8" fmla="*/ 6853075 h 6858000"/>
              <a:gd name="connsiteX9" fmla="*/ 656989 w 5957423"/>
              <a:gd name="connsiteY9" fmla="*/ 6857017 h 6858000"/>
              <a:gd name="connsiteX10" fmla="*/ 638848 w 5957423"/>
              <a:gd name="connsiteY10" fmla="*/ 6853863 h 6858000"/>
              <a:gd name="connsiteX11" fmla="*/ 633515 w 5957423"/>
              <a:gd name="connsiteY11" fmla="*/ 6858000 h 6858000"/>
              <a:gd name="connsiteX12" fmla="*/ 371479 w 5957423"/>
              <a:gd name="connsiteY12" fmla="*/ 6858000 h 6858000"/>
              <a:gd name="connsiteX13" fmla="*/ 371479 w 5957423"/>
              <a:gd name="connsiteY13" fmla="*/ 6799592 h 6858000"/>
              <a:gd name="connsiteX14" fmla="*/ 371479 w 5957423"/>
              <a:gd name="connsiteY14" fmla="*/ 6715076 h 6858000"/>
              <a:gd name="connsiteX15" fmla="*/ 733493 w 5957423"/>
              <a:gd name="connsiteY15" fmla="*/ 6434348 h 6858000"/>
              <a:gd name="connsiteX16" fmla="*/ 1106548 w 5957423"/>
              <a:gd name="connsiteY16" fmla="*/ 5786939 h 6858000"/>
              <a:gd name="connsiteX17" fmla="*/ 1106548 w 5957423"/>
              <a:gd name="connsiteY17" fmla="*/ 6133906 h 6858000"/>
              <a:gd name="connsiteX18" fmla="*/ 1012693 w 5957423"/>
              <a:gd name="connsiteY18" fmla="*/ 6206454 h 6858000"/>
              <a:gd name="connsiteX19" fmla="*/ 744534 w 5957423"/>
              <a:gd name="connsiteY19" fmla="*/ 6413845 h 6858000"/>
              <a:gd name="connsiteX20" fmla="*/ 744534 w 5957423"/>
              <a:gd name="connsiteY20" fmla="*/ 6067667 h 6858000"/>
              <a:gd name="connsiteX21" fmla="*/ 873093 w 5957423"/>
              <a:gd name="connsiteY21" fmla="*/ 5968308 h 6858000"/>
              <a:gd name="connsiteX22" fmla="*/ 1106548 w 5957423"/>
              <a:gd name="connsiteY22" fmla="*/ 5786939 h 6858000"/>
              <a:gd name="connsiteX23" fmla="*/ 1739875 w 5957423"/>
              <a:gd name="connsiteY23" fmla="*/ 5671020 h 6858000"/>
              <a:gd name="connsiteX24" fmla="*/ 1726467 w 5957423"/>
              <a:gd name="connsiteY24" fmla="*/ 5677328 h 6858000"/>
              <a:gd name="connsiteX25" fmla="*/ 1739875 w 5957423"/>
              <a:gd name="connsiteY25" fmla="*/ 5671020 h 6858000"/>
              <a:gd name="connsiteX26" fmla="*/ 1488280 w 5957423"/>
              <a:gd name="connsiteY26" fmla="*/ 5495959 h 6858000"/>
              <a:gd name="connsiteX27" fmla="*/ 1726467 w 5957423"/>
              <a:gd name="connsiteY27" fmla="*/ 5677328 h 6858000"/>
              <a:gd name="connsiteX28" fmla="*/ 1853448 w 5957423"/>
              <a:gd name="connsiteY28" fmla="*/ 5773533 h 6858000"/>
              <a:gd name="connsiteX29" fmla="*/ 1489068 w 5957423"/>
              <a:gd name="connsiteY29" fmla="*/ 6056627 h 6858000"/>
              <a:gd name="connsiteX30" fmla="*/ 1123900 w 5957423"/>
              <a:gd name="connsiteY30" fmla="*/ 5779053 h 6858000"/>
              <a:gd name="connsiteX31" fmla="*/ 1488280 w 5957423"/>
              <a:gd name="connsiteY31" fmla="*/ 5495959 h 6858000"/>
              <a:gd name="connsiteX32" fmla="*/ 359648 w 5957423"/>
              <a:gd name="connsiteY32" fmla="*/ 4847761 h 6858000"/>
              <a:gd name="connsiteX33" fmla="*/ 724817 w 5957423"/>
              <a:gd name="connsiteY33" fmla="*/ 5125335 h 6858000"/>
              <a:gd name="connsiteX34" fmla="*/ 487418 w 5957423"/>
              <a:gd name="connsiteY34" fmla="*/ 5309070 h 6858000"/>
              <a:gd name="connsiteX35" fmla="*/ 493727 w 5957423"/>
              <a:gd name="connsiteY35" fmla="*/ 5320110 h 6858000"/>
              <a:gd name="connsiteX36" fmla="*/ 733493 w 5957423"/>
              <a:gd name="connsiteY36" fmla="*/ 5134798 h 6858000"/>
              <a:gd name="connsiteX37" fmla="*/ 733493 w 5957423"/>
              <a:gd name="connsiteY37" fmla="*/ 5480976 h 6858000"/>
              <a:gd name="connsiteX38" fmla="*/ 633328 w 5957423"/>
              <a:gd name="connsiteY38" fmla="*/ 5558256 h 6858000"/>
              <a:gd name="connsiteX39" fmla="*/ 641215 w 5957423"/>
              <a:gd name="connsiteY39" fmla="*/ 5570873 h 6858000"/>
              <a:gd name="connsiteX40" fmla="*/ 737436 w 5957423"/>
              <a:gd name="connsiteY40" fmla="*/ 5495959 h 6858000"/>
              <a:gd name="connsiteX41" fmla="*/ 1102605 w 5957423"/>
              <a:gd name="connsiteY41" fmla="*/ 5773533 h 6858000"/>
              <a:gd name="connsiteX42" fmla="*/ 866783 w 5957423"/>
              <a:gd name="connsiteY42" fmla="*/ 5956479 h 6858000"/>
              <a:gd name="connsiteX43" fmla="*/ 873093 w 5957423"/>
              <a:gd name="connsiteY43" fmla="*/ 5968308 h 6858000"/>
              <a:gd name="connsiteX44" fmla="*/ 865994 w 5957423"/>
              <a:gd name="connsiteY44" fmla="*/ 5957268 h 6858000"/>
              <a:gd name="connsiteX45" fmla="*/ 738225 w 5957423"/>
              <a:gd name="connsiteY45" fmla="*/ 6056627 h 6858000"/>
              <a:gd name="connsiteX46" fmla="*/ 373056 w 5957423"/>
              <a:gd name="connsiteY46" fmla="*/ 5779053 h 6858000"/>
              <a:gd name="connsiteX47" fmla="*/ 640426 w 5957423"/>
              <a:gd name="connsiteY47" fmla="*/ 5571661 h 6858000"/>
              <a:gd name="connsiteX48" fmla="*/ 633328 w 5957423"/>
              <a:gd name="connsiteY48" fmla="*/ 5559044 h 6858000"/>
              <a:gd name="connsiteX49" fmla="*/ 371479 w 5957423"/>
              <a:gd name="connsiteY49" fmla="*/ 5761705 h 6858000"/>
              <a:gd name="connsiteX50" fmla="*/ 371479 w 5957423"/>
              <a:gd name="connsiteY50" fmla="*/ 5415526 h 6858000"/>
              <a:gd name="connsiteX51" fmla="*/ 493727 w 5957423"/>
              <a:gd name="connsiteY51" fmla="*/ 5320898 h 6858000"/>
              <a:gd name="connsiteX52" fmla="*/ 486629 w 5957423"/>
              <a:gd name="connsiteY52" fmla="*/ 5309070 h 6858000"/>
              <a:gd name="connsiteX53" fmla="*/ 365169 w 5957423"/>
              <a:gd name="connsiteY53" fmla="*/ 5403697 h 6858000"/>
              <a:gd name="connsiteX54" fmla="*/ 0 w 5957423"/>
              <a:gd name="connsiteY54" fmla="*/ 5126124 h 6858000"/>
              <a:gd name="connsiteX55" fmla="*/ 359648 w 5957423"/>
              <a:gd name="connsiteY55" fmla="*/ 4847761 h 6858000"/>
              <a:gd name="connsiteX56" fmla="*/ 1106548 w 5957423"/>
              <a:gd name="connsiteY56" fmla="*/ 4487388 h 6858000"/>
              <a:gd name="connsiteX57" fmla="*/ 1106548 w 5957423"/>
              <a:gd name="connsiteY57" fmla="*/ 4833567 h 6858000"/>
              <a:gd name="connsiteX58" fmla="*/ 1018214 w 5957423"/>
              <a:gd name="connsiteY58" fmla="*/ 4902172 h 6858000"/>
              <a:gd name="connsiteX59" fmla="*/ 1025312 w 5957423"/>
              <a:gd name="connsiteY59" fmla="*/ 4913212 h 6858000"/>
              <a:gd name="connsiteX60" fmla="*/ 1017425 w 5957423"/>
              <a:gd name="connsiteY60" fmla="*/ 4902960 h 6858000"/>
              <a:gd name="connsiteX61" fmla="*/ 744534 w 5957423"/>
              <a:gd name="connsiteY61" fmla="*/ 5114295 h 6858000"/>
              <a:gd name="connsiteX62" fmla="*/ 744534 w 5957423"/>
              <a:gd name="connsiteY62" fmla="*/ 4768116 h 6858000"/>
              <a:gd name="connsiteX63" fmla="*/ 856530 w 5957423"/>
              <a:gd name="connsiteY63" fmla="*/ 4680586 h 6858000"/>
              <a:gd name="connsiteX64" fmla="*/ 849432 w 5957423"/>
              <a:gd name="connsiteY64" fmla="*/ 4670335 h 6858000"/>
              <a:gd name="connsiteX65" fmla="*/ 857319 w 5957423"/>
              <a:gd name="connsiteY65" fmla="*/ 4680586 h 6858000"/>
              <a:gd name="connsiteX66" fmla="*/ 1106548 w 5957423"/>
              <a:gd name="connsiteY66" fmla="*/ 4487388 h 6858000"/>
              <a:gd name="connsiteX67" fmla="*/ 737436 w 5957423"/>
              <a:gd name="connsiteY67" fmla="*/ 4196409 h 6858000"/>
              <a:gd name="connsiteX68" fmla="*/ 1102605 w 5957423"/>
              <a:gd name="connsiteY68" fmla="*/ 4473983 h 6858000"/>
              <a:gd name="connsiteX69" fmla="*/ 849432 w 5957423"/>
              <a:gd name="connsiteY69" fmla="*/ 4670335 h 6858000"/>
              <a:gd name="connsiteX70" fmla="*/ 738225 w 5957423"/>
              <a:gd name="connsiteY70" fmla="*/ 4756288 h 6858000"/>
              <a:gd name="connsiteX71" fmla="*/ 373056 w 5957423"/>
              <a:gd name="connsiteY71" fmla="*/ 4478714 h 6858000"/>
              <a:gd name="connsiteX72" fmla="*/ 737436 w 5957423"/>
              <a:gd name="connsiteY72" fmla="*/ 4196409 h 6858000"/>
              <a:gd name="connsiteX73" fmla="*/ 1115224 w 5957423"/>
              <a:gd name="connsiteY73" fmla="*/ 3544268 h 6858000"/>
              <a:gd name="connsiteX74" fmla="*/ 1125477 w 5957423"/>
              <a:gd name="connsiteY74" fmla="*/ 3552154 h 6858000"/>
              <a:gd name="connsiteX75" fmla="*/ 1480393 w 5957423"/>
              <a:gd name="connsiteY75" fmla="*/ 3821842 h 6858000"/>
              <a:gd name="connsiteX76" fmla="*/ 1116013 w 5957423"/>
              <a:gd name="connsiteY76" fmla="*/ 4104935 h 6858000"/>
              <a:gd name="connsiteX77" fmla="*/ 750844 w 5957423"/>
              <a:gd name="connsiteY77" fmla="*/ 3826573 h 6858000"/>
              <a:gd name="connsiteX78" fmla="*/ 1115224 w 5957423"/>
              <a:gd name="connsiteY78" fmla="*/ 3544268 h 6858000"/>
              <a:gd name="connsiteX79" fmla="*/ 1480393 w 5957423"/>
              <a:gd name="connsiteY79" fmla="*/ 2538851 h 6858000"/>
              <a:gd name="connsiteX80" fmla="*/ 1480393 w 5957423"/>
              <a:gd name="connsiteY80" fmla="*/ 2885030 h 6858000"/>
              <a:gd name="connsiteX81" fmla="*/ 1386537 w 5957423"/>
              <a:gd name="connsiteY81" fmla="*/ 2957578 h 6858000"/>
              <a:gd name="connsiteX82" fmla="*/ 1392847 w 5957423"/>
              <a:gd name="connsiteY82" fmla="*/ 2969406 h 6858000"/>
              <a:gd name="connsiteX83" fmla="*/ 1385748 w 5957423"/>
              <a:gd name="connsiteY83" fmla="*/ 2958366 h 6858000"/>
              <a:gd name="connsiteX84" fmla="*/ 1118379 w 5957423"/>
              <a:gd name="connsiteY84" fmla="*/ 3165758 h 6858000"/>
              <a:gd name="connsiteX85" fmla="*/ 1118379 w 5957423"/>
              <a:gd name="connsiteY85" fmla="*/ 2819579 h 6858000"/>
              <a:gd name="connsiteX86" fmla="*/ 1246148 w 5957423"/>
              <a:gd name="connsiteY86" fmla="*/ 2720221 h 6858000"/>
              <a:gd name="connsiteX87" fmla="*/ 1239839 w 5957423"/>
              <a:gd name="connsiteY87" fmla="*/ 2708392 h 6858000"/>
              <a:gd name="connsiteX88" fmla="*/ 1246937 w 5957423"/>
              <a:gd name="connsiteY88" fmla="*/ 2719432 h 6858000"/>
              <a:gd name="connsiteX89" fmla="*/ 1480393 w 5957423"/>
              <a:gd name="connsiteY89" fmla="*/ 2538851 h 6858000"/>
              <a:gd name="connsiteX90" fmla="*/ 732704 w 5957423"/>
              <a:gd name="connsiteY90" fmla="*/ 1598885 h 6858000"/>
              <a:gd name="connsiteX91" fmla="*/ 1097873 w 5957423"/>
              <a:gd name="connsiteY91" fmla="*/ 1876459 h 6858000"/>
              <a:gd name="connsiteX92" fmla="*/ 860473 w 5957423"/>
              <a:gd name="connsiteY92" fmla="*/ 2060194 h 6858000"/>
              <a:gd name="connsiteX93" fmla="*/ 867572 w 5957423"/>
              <a:gd name="connsiteY93" fmla="*/ 2072022 h 6858000"/>
              <a:gd name="connsiteX94" fmla="*/ 1106548 w 5957423"/>
              <a:gd name="connsiteY94" fmla="*/ 1885922 h 6858000"/>
              <a:gd name="connsiteX95" fmla="*/ 1106548 w 5957423"/>
              <a:gd name="connsiteY95" fmla="*/ 2232889 h 6858000"/>
              <a:gd name="connsiteX96" fmla="*/ 1007172 w 5957423"/>
              <a:gd name="connsiteY96" fmla="*/ 2310168 h 6858000"/>
              <a:gd name="connsiteX97" fmla="*/ 1014270 w 5957423"/>
              <a:gd name="connsiteY97" fmla="*/ 2322785 h 6858000"/>
              <a:gd name="connsiteX98" fmla="*/ 1110492 w 5957423"/>
              <a:gd name="connsiteY98" fmla="*/ 2247872 h 6858000"/>
              <a:gd name="connsiteX99" fmla="*/ 1475660 w 5957423"/>
              <a:gd name="connsiteY99" fmla="*/ 2525446 h 6858000"/>
              <a:gd name="connsiteX100" fmla="*/ 1239839 w 5957423"/>
              <a:gd name="connsiteY100" fmla="*/ 2708392 h 6858000"/>
              <a:gd name="connsiteX101" fmla="*/ 1112069 w 5957423"/>
              <a:gd name="connsiteY101" fmla="*/ 2807751 h 6858000"/>
              <a:gd name="connsiteX102" fmla="*/ 746900 w 5957423"/>
              <a:gd name="connsiteY102" fmla="*/ 2530177 h 6858000"/>
              <a:gd name="connsiteX103" fmla="*/ 1013481 w 5957423"/>
              <a:gd name="connsiteY103" fmla="*/ 2322785 h 6858000"/>
              <a:gd name="connsiteX104" fmla="*/ 1006383 w 5957423"/>
              <a:gd name="connsiteY104" fmla="*/ 2310168 h 6858000"/>
              <a:gd name="connsiteX105" fmla="*/ 744534 w 5957423"/>
              <a:gd name="connsiteY105" fmla="*/ 2513617 h 6858000"/>
              <a:gd name="connsiteX106" fmla="*/ 744534 w 5957423"/>
              <a:gd name="connsiteY106" fmla="*/ 2166650 h 6858000"/>
              <a:gd name="connsiteX107" fmla="*/ 866783 w 5957423"/>
              <a:gd name="connsiteY107" fmla="*/ 2072022 h 6858000"/>
              <a:gd name="connsiteX108" fmla="*/ 860473 w 5957423"/>
              <a:gd name="connsiteY108" fmla="*/ 2060983 h 6858000"/>
              <a:gd name="connsiteX109" fmla="*/ 738225 w 5957423"/>
              <a:gd name="connsiteY109" fmla="*/ 2155610 h 6858000"/>
              <a:gd name="connsiteX110" fmla="*/ 373056 w 5957423"/>
              <a:gd name="connsiteY110" fmla="*/ 1878036 h 6858000"/>
              <a:gd name="connsiteX111" fmla="*/ 732704 w 5957423"/>
              <a:gd name="connsiteY111" fmla="*/ 1598885 h 6858000"/>
              <a:gd name="connsiteX112" fmla="*/ 1480393 w 5957423"/>
              <a:gd name="connsiteY112" fmla="*/ 1238512 h 6858000"/>
              <a:gd name="connsiteX113" fmla="*/ 1480393 w 5957423"/>
              <a:gd name="connsiteY113" fmla="*/ 1585480 h 6858000"/>
              <a:gd name="connsiteX114" fmla="*/ 1391269 w 5957423"/>
              <a:gd name="connsiteY114" fmla="*/ 1654085 h 6858000"/>
              <a:gd name="connsiteX115" fmla="*/ 1399156 w 5957423"/>
              <a:gd name="connsiteY115" fmla="*/ 1664336 h 6858000"/>
              <a:gd name="connsiteX116" fmla="*/ 1483547 w 5957423"/>
              <a:gd name="connsiteY116" fmla="*/ 1598885 h 6858000"/>
              <a:gd name="connsiteX117" fmla="*/ 1848716 w 5957423"/>
              <a:gd name="connsiteY117" fmla="*/ 1876459 h 6858000"/>
              <a:gd name="connsiteX118" fmla="*/ 1658639 w 5957423"/>
              <a:gd name="connsiteY118" fmla="*/ 2023920 h 6858000"/>
              <a:gd name="connsiteX119" fmla="*/ 1489068 w 5957423"/>
              <a:gd name="connsiteY119" fmla="*/ 2155610 h 6858000"/>
              <a:gd name="connsiteX120" fmla="*/ 1123900 w 5957423"/>
              <a:gd name="connsiteY120" fmla="*/ 1878036 h 6858000"/>
              <a:gd name="connsiteX121" fmla="*/ 1398368 w 5957423"/>
              <a:gd name="connsiteY121" fmla="*/ 1665124 h 6858000"/>
              <a:gd name="connsiteX122" fmla="*/ 1390481 w 5957423"/>
              <a:gd name="connsiteY122" fmla="*/ 1654085 h 6858000"/>
              <a:gd name="connsiteX123" fmla="*/ 1118379 w 5957423"/>
              <a:gd name="connsiteY123" fmla="*/ 1865419 h 6858000"/>
              <a:gd name="connsiteX124" fmla="*/ 1118379 w 5957423"/>
              <a:gd name="connsiteY124" fmla="*/ 1519240 h 6858000"/>
              <a:gd name="connsiteX125" fmla="*/ 1230374 w 5957423"/>
              <a:gd name="connsiteY125" fmla="*/ 1432499 h 6858000"/>
              <a:gd name="connsiteX126" fmla="*/ 1480393 w 5957423"/>
              <a:gd name="connsiteY126" fmla="*/ 1238512 h 6858000"/>
              <a:gd name="connsiteX127" fmla="*/ 1110492 w 5957423"/>
              <a:gd name="connsiteY127" fmla="*/ 947533 h 6858000"/>
              <a:gd name="connsiteX128" fmla="*/ 1475660 w 5957423"/>
              <a:gd name="connsiteY128" fmla="*/ 1225107 h 6858000"/>
              <a:gd name="connsiteX129" fmla="*/ 1223276 w 5957423"/>
              <a:gd name="connsiteY129" fmla="*/ 1421459 h 6858000"/>
              <a:gd name="connsiteX130" fmla="*/ 1230374 w 5957423"/>
              <a:gd name="connsiteY130" fmla="*/ 1432499 h 6858000"/>
              <a:gd name="connsiteX131" fmla="*/ 1222487 w 5957423"/>
              <a:gd name="connsiteY131" fmla="*/ 1422247 h 6858000"/>
              <a:gd name="connsiteX132" fmla="*/ 1112069 w 5957423"/>
              <a:gd name="connsiteY132" fmla="*/ 1508201 h 6858000"/>
              <a:gd name="connsiteX133" fmla="*/ 746900 w 5957423"/>
              <a:gd name="connsiteY133" fmla="*/ 1230627 h 6858000"/>
              <a:gd name="connsiteX134" fmla="*/ 1110492 w 5957423"/>
              <a:gd name="connsiteY134" fmla="*/ 947533 h 6858000"/>
              <a:gd name="connsiteX135" fmla="*/ 1488280 w 5957423"/>
              <a:gd name="connsiteY135" fmla="*/ 296181 h 6858000"/>
              <a:gd name="connsiteX136" fmla="*/ 1498533 w 5957423"/>
              <a:gd name="connsiteY136" fmla="*/ 304066 h 6858000"/>
              <a:gd name="connsiteX137" fmla="*/ 1853448 w 5957423"/>
              <a:gd name="connsiteY137" fmla="*/ 573754 h 6858000"/>
              <a:gd name="connsiteX138" fmla="*/ 1489068 w 5957423"/>
              <a:gd name="connsiteY138" fmla="*/ 856060 h 6858000"/>
              <a:gd name="connsiteX139" fmla="*/ 1123900 w 5957423"/>
              <a:gd name="connsiteY139" fmla="*/ 578486 h 6858000"/>
              <a:gd name="connsiteX140" fmla="*/ 1488280 w 5957423"/>
              <a:gd name="connsiteY140" fmla="*/ 296181 h 6858000"/>
              <a:gd name="connsiteX141" fmla="*/ 1493012 w 5957423"/>
              <a:gd name="connsiteY141" fmla="*/ 0 h 6858000"/>
              <a:gd name="connsiteX142" fmla="*/ 5957423 w 5957423"/>
              <a:gd name="connsiteY142" fmla="*/ 0 h 6858000"/>
              <a:gd name="connsiteX143" fmla="*/ 5957423 w 5957423"/>
              <a:gd name="connsiteY143" fmla="*/ 6858000 h 6858000"/>
              <a:gd name="connsiteX144" fmla="*/ 843615 w 5957423"/>
              <a:gd name="connsiteY144" fmla="*/ 6858000 h 6858000"/>
              <a:gd name="connsiteX145" fmla="*/ 810785 w 5957423"/>
              <a:gd name="connsiteY145" fmla="*/ 6833040 h 6858000"/>
              <a:gd name="connsiteX146" fmla="*/ 746900 w 5957423"/>
              <a:gd name="connsiteY146" fmla="*/ 6784470 h 6858000"/>
              <a:gd name="connsiteX147" fmla="*/ 746900 w 5957423"/>
              <a:gd name="connsiteY147" fmla="*/ 6429617 h 6858000"/>
              <a:gd name="connsiteX148" fmla="*/ 1019002 w 5957423"/>
              <a:gd name="connsiteY148" fmla="*/ 6218282 h 6858000"/>
              <a:gd name="connsiteX149" fmla="*/ 1012693 w 5957423"/>
              <a:gd name="connsiteY149" fmla="*/ 6206454 h 6858000"/>
              <a:gd name="connsiteX150" fmla="*/ 1019791 w 5957423"/>
              <a:gd name="connsiteY150" fmla="*/ 6217493 h 6858000"/>
              <a:gd name="connsiteX151" fmla="*/ 1110492 w 5957423"/>
              <a:gd name="connsiteY151" fmla="*/ 6147311 h 6858000"/>
              <a:gd name="connsiteX152" fmla="*/ 1489068 w 5957423"/>
              <a:gd name="connsiteY152" fmla="*/ 6435925 h 6858000"/>
              <a:gd name="connsiteX153" fmla="*/ 1870800 w 5957423"/>
              <a:gd name="connsiteY153" fmla="*/ 6140214 h 6858000"/>
              <a:gd name="connsiteX154" fmla="*/ 1870800 w 5957423"/>
              <a:gd name="connsiteY154" fmla="*/ 6021930 h 6858000"/>
              <a:gd name="connsiteX155" fmla="*/ 1857392 w 5957423"/>
              <a:gd name="connsiteY155" fmla="*/ 6027450 h 6858000"/>
              <a:gd name="connsiteX156" fmla="*/ 1857392 w 5957423"/>
              <a:gd name="connsiteY156" fmla="*/ 6133906 h 6858000"/>
              <a:gd name="connsiteX157" fmla="*/ 1495378 w 5957423"/>
              <a:gd name="connsiteY157" fmla="*/ 6413845 h 6858000"/>
              <a:gd name="connsiteX158" fmla="*/ 1495378 w 5957423"/>
              <a:gd name="connsiteY158" fmla="*/ 6067667 h 6858000"/>
              <a:gd name="connsiteX159" fmla="*/ 1857392 w 5957423"/>
              <a:gd name="connsiteY159" fmla="*/ 5786939 h 6858000"/>
              <a:gd name="connsiteX160" fmla="*/ 1857392 w 5957423"/>
              <a:gd name="connsiteY160" fmla="*/ 6026661 h 6858000"/>
              <a:gd name="connsiteX161" fmla="*/ 1870800 w 5957423"/>
              <a:gd name="connsiteY161" fmla="*/ 6021141 h 6858000"/>
              <a:gd name="connsiteX162" fmla="*/ 1870800 w 5957423"/>
              <a:gd name="connsiteY162" fmla="*/ 5770379 h 6858000"/>
              <a:gd name="connsiteX163" fmla="*/ 1739875 w 5957423"/>
              <a:gd name="connsiteY163" fmla="*/ 5671020 h 6858000"/>
              <a:gd name="connsiteX164" fmla="*/ 1497744 w 5957423"/>
              <a:gd name="connsiteY164" fmla="*/ 5487285 h 6858000"/>
              <a:gd name="connsiteX165" fmla="*/ 1497744 w 5957423"/>
              <a:gd name="connsiteY165" fmla="*/ 5307493 h 6858000"/>
              <a:gd name="connsiteX166" fmla="*/ 1484336 w 5957423"/>
              <a:gd name="connsiteY166" fmla="*/ 5309858 h 6858000"/>
              <a:gd name="connsiteX167" fmla="*/ 1484336 w 5957423"/>
              <a:gd name="connsiteY167" fmla="*/ 5480976 h 6858000"/>
              <a:gd name="connsiteX168" fmla="*/ 1122322 w 5957423"/>
              <a:gd name="connsiteY168" fmla="*/ 5761705 h 6858000"/>
              <a:gd name="connsiteX169" fmla="*/ 1122322 w 5957423"/>
              <a:gd name="connsiteY169" fmla="*/ 5415526 h 6858000"/>
              <a:gd name="connsiteX170" fmla="*/ 1292682 w 5957423"/>
              <a:gd name="connsiteY170" fmla="*/ 5283047 h 6858000"/>
              <a:gd name="connsiteX171" fmla="*/ 1285583 w 5957423"/>
              <a:gd name="connsiteY171" fmla="*/ 5272796 h 6858000"/>
              <a:gd name="connsiteX172" fmla="*/ 1116013 w 5957423"/>
              <a:gd name="connsiteY172" fmla="*/ 5403697 h 6858000"/>
              <a:gd name="connsiteX173" fmla="*/ 750844 w 5957423"/>
              <a:gd name="connsiteY173" fmla="*/ 5126124 h 6858000"/>
              <a:gd name="connsiteX174" fmla="*/ 1025312 w 5957423"/>
              <a:gd name="connsiteY174" fmla="*/ 4913212 h 6858000"/>
              <a:gd name="connsiteX175" fmla="*/ 1110492 w 5957423"/>
              <a:gd name="connsiteY175" fmla="*/ 4847761 h 6858000"/>
              <a:gd name="connsiteX176" fmla="*/ 1475660 w 5957423"/>
              <a:gd name="connsiteY176" fmla="*/ 5125335 h 6858000"/>
              <a:gd name="connsiteX177" fmla="*/ 1285583 w 5957423"/>
              <a:gd name="connsiteY177" fmla="*/ 5272008 h 6858000"/>
              <a:gd name="connsiteX178" fmla="*/ 1293470 w 5957423"/>
              <a:gd name="connsiteY178" fmla="*/ 5283047 h 6858000"/>
              <a:gd name="connsiteX179" fmla="*/ 1484336 w 5957423"/>
              <a:gd name="connsiteY179" fmla="*/ 5134798 h 6858000"/>
              <a:gd name="connsiteX180" fmla="*/ 1484336 w 5957423"/>
              <a:gd name="connsiteY180" fmla="*/ 5309070 h 6858000"/>
              <a:gd name="connsiteX181" fmla="*/ 1497744 w 5957423"/>
              <a:gd name="connsiteY181" fmla="*/ 5306704 h 6858000"/>
              <a:gd name="connsiteX182" fmla="*/ 1497744 w 5957423"/>
              <a:gd name="connsiteY182" fmla="*/ 5129278 h 6858000"/>
              <a:gd name="connsiteX183" fmla="*/ 1513518 w 5957423"/>
              <a:gd name="connsiteY183" fmla="*/ 5116661 h 6858000"/>
              <a:gd name="connsiteX184" fmla="*/ 1513518 w 5957423"/>
              <a:gd name="connsiteY184" fmla="*/ 5100101 h 6858000"/>
              <a:gd name="connsiteX185" fmla="*/ 1495378 w 5957423"/>
              <a:gd name="connsiteY185" fmla="*/ 5114295 h 6858000"/>
              <a:gd name="connsiteX186" fmla="*/ 1495378 w 5957423"/>
              <a:gd name="connsiteY186" fmla="*/ 4768116 h 6858000"/>
              <a:gd name="connsiteX187" fmla="*/ 1513518 w 5957423"/>
              <a:gd name="connsiteY187" fmla="*/ 4753922 h 6858000"/>
              <a:gd name="connsiteX188" fmla="*/ 1513518 w 5957423"/>
              <a:gd name="connsiteY188" fmla="*/ 4737362 h 6858000"/>
              <a:gd name="connsiteX189" fmla="*/ 1489068 w 5957423"/>
              <a:gd name="connsiteY189" fmla="*/ 4756288 h 6858000"/>
              <a:gd name="connsiteX190" fmla="*/ 1123900 w 5957423"/>
              <a:gd name="connsiteY190" fmla="*/ 4478714 h 6858000"/>
              <a:gd name="connsiteX191" fmla="*/ 1488280 w 5957423"/>
              <a:gd name="connsiteY191" fmla="*/ 4196409 h 6858000"/>
              <a:gd name="connsiteX192" fmla="*/ 1853448 w 5957423"/>
              <a:gd name="connsiteY192" fmla="*/ 4473983 h 6858000"/>
              <a:gd name="connsiteX193" fmla="*/ 1514307 w 5957423"/>
              <a:gd name="connsiteY193" fmla="*/ 4737362 h 6858000"/>
              <a:gd name="connsiteX194" fmla="*/ 1514307 w 5957423"/>
              <a:gd name="connsiteY194" fmla="*/ 4753134 h 6858000"/>
              <a:gd name="connsiteX195" fmla="*/ 1857392 w 5957423"/>
              <a:gd name="connsiteY195" fmla="*/ 4487388 h 6858000"/>
              <a:gd name="connsiteX196" fmla="*/ 1857392 w 5957423"/>
              <a:gd name="connsiteY196" fmla="*/ 4833567 h 6858000"/>
              <a:gd name="connsiteX197" fmla="*/ 1514307 w 5957423"/>
              <a:gd name="connsiteY197" fmla="*/ 5100101 h 6858000"/>
              <a:gd name="connsiteX198" fmla="*/ 1514307 w 5957423"/>
              <a:gd name="connsiteY198" fmla="*/ 5116661 h 6858000"/>
              <a:gd name="connsiteX199" fmla="*/ 1870800 w 5957423"/>
              <a:gd name="connsiteY199" fmla="*/ 4839875 h 6858000"/>
              <a:gd name="connsiteX200" fmla="*/ 1870800 w 5957423"/>
              <a:gd name="connsiteY200" fmla="*/ 4470828 h 6858000"/>
              <a:gd name="connsiteX201" fmla="*/ 1497744 w 5957423"/>
              <a:gd name="connsiteY201" fmla="*/ 4186946 h 6858000"/>
              <a:gd name="connsiteX202" fmla="*/ 1497744 w 5957423"/>
              <a:gd name="connsiteY202" fmla="*/ 3839190 h 6858000"/>
              <a:gd name="connsiteX203" fmla="*/ 1484336 w 5957423"/>
              <a:gd name="connsiteY203" fmla="*/ 3849441 h 6858000"/>
              <a:gd name="connsiteX204" fmla="*/ 1484336 w 5957423"/>
              <a:gd name="connsiteY204" fmla="*/ 4182215 h 6858000"/>
              <a:gd name="connsiteX205" fmla="*/ 1122322 w 5957423"/>
              <a:gd name="connsiteY205" fmla="*/ 4462154 h 6858000"/>
              <a:gd name="connsiteX206" fmla="*/ 1122322 w 5957423"/>
              <a:gd name="connsiteY206" fmla="*/ 4115975 h 6858000"/>
              <a:gd name="connsiteX207" fmla="*/ 1484336 w 5957423"/>
              <a:gd name="connsiteY207" fmla="*/ 3835248 h 6858000"/>
              <a:gd name="connsiteX208" fmla="*/ 1484336 w 5957423"/>
              <a:gd name="connsiteY208" fmla="*/ 3848653 h 6858000"/>
              <a:gd name="connsiteX209" fmla="*/ 1497744 w 5957423"/>
              <a:gd name="connsiteY209" fmla="*/ 3838402 h 6858000"/>
              <a:gd name="connsiteX210" fmla="*/ 1497744 w 5957423"/>
              <a:gd name="connsiteY210" fmla="*/ 3818688 h 6858000"/>
              <a:gd name="connsiteX211" fmla="*/ 1136519 w 5957423"/>
              <a:gd name="connsiteY211" fmla="*/ 3544268 h 6858000"/>
              <a:gd name="connsiteX212" fmla="*/ 1125477 w 5957423"/>
              <a:gd name="connsiteY212" fmla="*/ 3552154 h 6858000"/>
              <a:gd name="connsiteX213" fmla="*/ 1135730 w 5957423"/>
              <a:gd name="connsiteY213" fmla="*/ 3543479 h 6858000"/>
              <a:gd name="connsiteX214" fmla="*/ 1119956 w 5957423"/>
              <a:gd name="connsiteY214" fmla="*/ 3531651 h 6858000"/>
              <a:gd name="connsiteX215" fmla="*/ 1119956 w 5957423"/>
              <a:gd name="connsiteY215" fmla="*/ 3519822 h 6858000"/>
              <a:gd name="connsiteX216" fmla="*/ 1106548 w 5957423"/>
              <a:gd name="connsiteY216" fmla="*/ 3519822 h 6858000"/>
              <a:gd name="connsiteX217" fmla="*/ 1106548 w 5957423"/>
              <a:gd name="connsiteY217" fmla="*/ 3532439 h 6858000"/>
              <a:gd name="connsiteX218" fmla="*/ 744534 w 5957423"/>
              <a:gd name="connsiteY218" fmla="*/ 3812379 h 6858000"/>
              <a:gd name="connsiteX219" fmla="*/ 744534 w 5957423"/>
              <a:gd name="connsiteY219" fmla="*/ 3495377 h 6858000"/>
              <a:gd name="connsiteX220" fmla="*/ 744534 w 5957423"/>
              <a:gd name="connsiteY220" fmla="*/ 3466989 h 6858000"/>
              <a:gd name="connsiteX221" fmla="*/ 1106548 w 5957423"/>
              <a:gd name="connsiteY221" fmla="*/ 3186261 h 6858000"/>
              <a:gd name="connsiteX222" fmla="*/ 1106548 w 5957423"/>
              <a:gd name="connsiteY222" fmla="*/ 3500109 h 6858000"/>
              <a:gd name="connsiteX223" fmla="*/ 1106548 w 5957423"/>
              <a:gd name="connsiteY223" fmla="*/ 3519034 h 6858000"/>
              <a:gd name="connsiteX224" fmla="*/ 1119956 w 5957423"/>
              <a:gd name="connsiteY224" fmla="*/ 3519034 h 6858000"/>
              <a:gd name="connsiteX225" fmla="*/ 1119956 w 5957423"/>
              <a:gd name="connsiteY225" fmla="*/ 3180741 h 6858000"/>
              <a:gd name="connsiteX226" fmla="*/ 1392847 w 5957423"/>
              <a:gd name="connsiteY226" fmla="*/ 2969406 h 6858000"/>
              <a:gd name="connsiteX227" fmla="*/ 1483547 w 5957423"/>
              <a:gd name="connsiteY227" fmla="*/ 2899224 h 6858000"/>
              <a:gd name="connsiteX228" fmla="*/ 1862913 w 5957423"/>
              <a:gd name="connsiteY228" fmla="*/ 3187049 h 6858000"/>
              <a:gd name="connsiteX229" fmla="*/ 2243855 w 5957423"/>
              <a:gd name="connsiteY229" fmla="*/ 2891339 h 6858000"/>
              <a:gd name="connsiteX230" fmla="*/ 2243855 w 5957423"/>
              <a:gd name="connsiteY230" fmla="*/ 2773843 h 6858000"/>
              <a:gd name="connsiteX231" fmla="*/ 2231236 w 5957423"/>
              <a:gd name="connsiteY231" fmla="*/ 2779363 h 6858000"/>
              <a:gd name="connsiteX232" fmla="*/ 2231236 w 5957423"/>
              <a:gd name="connsiteY232" fmla="*/ 2885030 h 6858000"/>
              <a:gd name="connsiteX233" fmla="*/ 1869222 w 5957423"/>
              <a:gd name="connsiteY233" fmla="*/ 3165758 h 6858000"/>
              <a:gd name="connsiteX234" fmla="*/ 1869222 w 5957423"/>
              <a:gd name="connsiteY234" fmla="*/ 2819579 h 6858000"/>
              <a:gd name="connsiteX235" fmla="*/ 2231236 w 5957423"/>
              <a:gd name="connsiteY235" fmla="*/ 2538851 h 6858000"/>
              <a:gd name="connsiteX236" fmla="*/ 2231236 w 5957423"/>
              <a:gd name="connsiteY236" fmla="*/ 2778574 h 6858000"/>
              <a:gd name="connsiteX237" fmla="*/ 2243855 w 5957423"/>
              <a:gd name="connsiteY237" fmla="*/ 2773054 h 6858000"/>
              <a:gd name="connsiteX238" fmla="*/ 2243855 w 5957423"/>
              <a:gd name="connsiteY238" fmla="*/ 2522291 h 6858000"/>
              <a:gd name="connsiteX239" fmla="*/ 2113720 w 5957423"/>
              <a:gd name="connsiteY239" fmla="*/ 2422933 h 6858000"/>
              <a:gd name="connsiteX240" fmla="*/ 2100312 w 5957423"/>
              <a:gd name="connsiteY240" fmla="*/ 2429241 h 6858000"/>
              <a:gd name="connsiteX241" fmla="*/ 2226503 w 5957423"/>
              <a:gd name="connsiteY241" fmla="*/ 2525446 h 6858000"/>
              <a:gd name="connsiteX242" fmla="*/ 1862124 w 5957423"/>
              <a:gd name="connsiteY242" fmla="*/ 2807751 h 6858000"/>
              <a:gd name="connsiteX243" fmla="*/ 1496955 w 5957423"/>
              <a:gd name="connsiteY243" fmla="*/ 2530177 h 6858000"/>
              <a:gd name="connsiteX244" fmla="*/ 1861335 w 5957423"/>
              <a:gd name="connsiteY244" fmla="*/ 2247872 h 6858000"/>
              <a:gd name="connsiteX245" fmla="*/ 2099523 w 5957423"/>
              <a:gd name="connsiteY245" fmla="*/ 2428452 h 6858000"/>
              <a:gd name="connsiteX246" fmla="*/ 2112931 w 5957423"/>
              <a:gd name="connsiteY246" fmla="*/ 2422144 h 6858000"/>
              <a:gd name="connsiteX247" fmla="*/ 1870800 w 5957423"/>
              <a:gd name="connsiteY247" fmla="*/ 2238409 h 6858000"/>
              <a:gd name="connsiteX248" fmla="*/ 1870800 w 5957423"/>
              <a:gd name="connsiteY248" fmla="*/ 2059405 h 6858000"/>
              <a:gd name="connsiteX249" fmla="*/ 1857392 w 5957423"/>
              <a:gd name="connsiteY249" fmla="*/ 2060983 h 6858000"/>
              <a:gd name="connsiteX250" fmla="*/ 1857392 w 5957423"/>
              <a:gd name="connsiteY250" fmla="*/ 2232889 h 6858000"/>
              <a:gd name="connsiteX251" fmla="*/ 1496167 w 5957423"/>
              <a:gd name="connsiteY251" fmla="*/ 2513617 h 6858000"/>
              <a:gd name="connsiteX252" fmla="*/ 1496167 w 5957423"/>
              <a:gd name="connsiteY252" fmla="*/ 2166650 h 6858000"/>
              <a:gd name="connsiteX253" fmla="*/ 1666526 w 5957423"/>
              <a:gd name="connsiteY253" fmla="*/ 2034960 h 6858000"/>
              <a:gd name="connsiteX254" fmla="*/ 1658639 w 5957423"/>
              <a:gd name="connsiteY254" fmla="*/ 2023920 h 6858000"/>
              <a:gd name="connsiteX255" fmla="*/ 1666526 w 5957423"/>
              <a:gd name="connsiteY255" fmla="*/ 2034172 h 6858000"/>
              <a:gd name="connsiteX256" fmla="*/ 1857392 w 5957423"/>
              <a:gd name="connsiteY256" fmla="*/ 1885922 h 6858000"/>
              <a:gd name="connsiteX257" fmla="*/ 1857392 w 5957423"/>
              <a:gd name="connsiteY257" fmla="*/ 2060194 h 6858000"/>
              <a:gd name="connsiteX258" fmla="*/ 1870800 w 5957423"/>
              <a:gd name="connsiteY258" fmla="*/ 2058617 h 6858000"/>
              <a:gd name="connsiteX259" fmla="*/ 1870800 w 5957423"/>
              <a:gd name="connsiteY259" fmla="*/ 1881190 h 6858000"/>
              <a:gd name="connsiteX260" fmla="*/ 1886574 w 5957423"/>
              <a:gd name="connsiteY260" fmla="*/ 1868573 h 6858000"/>
              <a:gd name="connsiteX261" fmla="*/ 1886574 w 5957423"/>
              <a:gd name="connsiteY261" fmla="*/ 1852014 h 6858000"/>
              <a:gd name="connsiteX262" fmla="*/ 1869222 w 5957423"/>
              <a:gd name="connsiteY262" fmla="*/ 1865419 h 6858000"/>
              <a:gd name="connsiteX263" fmla="*/ 1869222 w 5957423"/>
              <a:gd name="connsiteY263" fmla="*/ 1519240 h 6858000"/>
              <a:gd name="connsiteX264" fmla="*/ 1886574 w 5957423"/>
              <a:gd name="connsiteY264" fmla="*/ 1505835 h 6858000"/>
              <a:gd name="connsiteX265" fmla="*/ 1886574 w 5957423"/>
              <a:gd name="connsiteY265" fmla="*/ 1489275 h 6858000"/>
              <a:gd name="connsiteX266" fmla="*/ 1862124 w 5957423"/>
              <a:gd name="connsiteY266" fmla="*/ 1508201 h 6858000"/>
              <a:gd name="connsiteX267" fmla="*/ 1496955 w 5957423"/>
              <a:gd name="connsiteY267" fmla="*/ 1230627 h 6858000"/>
              <a:gd name="connsiteX268" fmla="*/ 1861335 w 5957423"/>
              <a:gd name="connsiteY268" fmla="*/ 947533 h 6858000"/>
              <a:gd name="connsiteX269" fmla="*/ 2226503 w 5957423"/>
              <a:gd name="connsiteY269" fmla="*/ 1225107 h 6858000"/>
              <a:gd name="connsiteX270" fmla="*/ 1887362 w 5957423"/>
              <a:gd name="connsiteY270" fmla="*/ 1488487 h 6858000"/>
              <a:gd name="connsiteX271" fmla="*/ 1887362 w 5957423"/>
              <a:gd name="connsiteY271" fmla="*/ 1505046 h 6858000"/>
              <a:gd name="connsiteX272" fmla="*/ 2231236 w 5957423"/>
              <a:gd name="connsiteY272" fmla="*/ 1238512 h 6858000"/>
              <a:gd name="connsiteX273" fmla="*/ 2231236 w 5957423"/>
              <a:gd name="connsiteY273" fmla="*/ 1585480 h 6858000"/>
              <a:gd name="connsiteX274" fmla="*/ 1887362 w 5957423"/>
              <a:gd name="connsiteY274" fmla="*/ 1851225 h 6858000"/>
              <a:gd name="connsiteX275" fmla="*/ 1887362 w 5957423"/>
              <a:gd name="connsiteY275" fmla="*/ 1867785 h 6858000"/>
              <a:gd name="connsiteX276" fmla="*/ 2243855 w 5957423"/>
              <a:gd name="connsiteY276" fmla="*/ 1591788 h 6858000"/>
              <a:gd name="connsiteX277" fmla="*/ 2243855 w 5957423"/>
              <a:gd name="connsiteY277" fmla="*/ 1221952 h 6858000"/>
              <a:gd name="connsiteX278" fmla="*/ 1870800 w 5957423"/>
              <a:gd name="connsiteY278" fmla="*/ 938859 h 6858000"/>
              <a:gd name="connsiteX279" fmla="*/ 1870800 w 5957423"/>
              <a:gd name="connsiteY279" fmla="*/ 590314 h 6858000"/>
              <a:gd name="connsiteX280" fmla="*/ 1857392 w 5957423"/>
              <a:gd name="connsiteY280" fmla="*/ 600566 h 6858000"/>
              <a:gd name="connsiteX281" fmla="*/ 1857392 w 5957423"/>
              <a:gd name="connsiteY281" fmla="*/ 933339 h 6858000"/>
              <a:gd name="connsiteX282" fmla="*/ 1496167 w 5957423"/>
              <a:gd name="connsiteY282" fmla="*/ 1214067 h 6858000"/>
              <a:gd name="connsiteX283" fmla="*/ 1496167 w 5957423"/>
              <a:gd name="connsiteY283" fmla="*/ 867888 h 6858000"/>
              <a:gd name="connsiteX284" fmla="*/ 1857392 w 5957423"/>
              <a:gd name="connsiteY284" fmla="*/ 587160 h 6858000"/>
              <a:gd name="connsiteX285" fmla="*/ 1857392 w 5957423"/>
              <a:gd name="connsiteY285" fmla="*/ 599777 h 6858000"/>
              <a:gd name="connsiteX286" fmla="*/ 1870800 w 5957423"/>
              <a:gd name="connsiteY286" fmla="*/ 589526 h 6858000"/>
              <a:gd name="connsiteX287" fmla="*/ 1870800 w 5957423"/>
              <a:gd name="connsiteY287" fmla="*/ 570600 h 6858000"/>
              <a:gd name="connsiteX288" fmla="*/ 1509574 w 5957423"/>
              <a:gd name="connsiteY288" fmla="*/ 295392 h 6858000"/>
              <a:gd name="connsiteX289" fmla="*/ 1498533 w 5957423"/>
              <a:gd name="connsiteY289" fmla="*/ 304066 h 6858000"/>
              <a:gd name="connsiteX290" fmla="*/ 1508786 w 5957423"/>
              <a:gd name="connsiteY290" fmla="*/ 295392 h 6858000"/>
              <a:gd name="connsiteX291" fmla="*/ 1493012 w 5957423"/>
              <a:gd name="connsiteY291" fmla="*/ 283564 h 6858000"/>
              <a:gd name="connsiteX292" fmla="*/ 1493012 w 5957423"/>
              <a:gd name="connsiteY292" fmla="*/ 1953 h 6858000"/>
              <a:gd name="connsiteX293" fmla="*/ 1398859 w 5957423"/>
              <a:gd name="connsiteY293" fmla="*/ 0 h 6858000"/>
              <a:gd name="connsiteX294" fmla="*/ 1480393 w 5957423"/>
              <a:gd name="connsiteY294" fmla="*/ 0 h 6858000"/>
              <a:gd name="connsiteX295" fmla="*/ 1480393 w 5957423"/>
              <a:gd name="connsiteY295" fmla="*/ 84404 h 6858000"/>
              <a:gd name="connsiteX296" fmla="*/ 1480393 w 5957423"/>
              <a:gd name="connsiteY296" fmla="*/ 283564 h 6858000"/>
              <a:gd name="connsiteX297" fmla="*/ 1118379 w 5957423"/>
              <a:gd name="connsiteY297" fmla="*/ 564292 h 6858000"/>
              <a:gd name="connsiteX298" fmla="*/ 1118379 w 5957423"/>
              <a:gd name="connsiteY298" fmla="*/ 218113 h 6858000"/>
              <a:gd name="connsiteX299" fmla="*/ 1379242 w 5957423"/>
              <a:gd name="connsiteY299" fmla="*/ 15255 h 6858000"/>
              <a:gd name="connsiteX300" fmla="*/ 840168 w 5957423"/>
              <a:gd name="connsiteY300" fmla="*/ 0 h 6858000"/>
              <a:gd name="connsiteX301" fmla="*/ 1377550 w 5957423"/>
              <a:gd name="connsiteY301" fmla="*/ 0 h 6858000"/>
              <a:gd name="connsiteX302" fmla="*/ 1301753 w 5957423"/>
              <a:gd name="connsiteY302" fmla="*/ 58896 h 6858000"/>
              <a:gd name="connsiteX303" fmla="*/ 1112069 w 5957423"/>
              <a:gd name="connsiteY303" fmla="*/ 206284 h 6858000"/>
              <a:gd name="connsiteX304" fmla="*/ 857417 w 5957423"/>
              <a:gd name="connsiteY304" fmla="*/ 1308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Lst>
            <a:rect l="l" t="t" r="r" b="b"/>
            <a:pathLst>
              <a:path w="5957423" h="6858000" extrusionOk="0">
                <a:moveTo>
                  <a:pt x="738225" y="6793932"/>
                </a:moveTo>
                <a:cubicBezTo>
                  <a:pt x="771350" y="6819166"/>
                  <a:pt x="796195" y="6838092"/>
                  <a:pt x="814828" y="6852286"/>
                </a:cubicBezTo>
                <a:lnTo>
                  <a:pt x="822329" y="6858000"/>
                </a:lnTo>
                <a:lnTo>
                  <a:pt x="655724" y="6858000"/>
                </a:lnTo>
                <a:lnTo>
                  <a:pt x="656989" y="6857017"/>
                </a:lnTo>
                <a:cubicBezTo>
                  <a:pt x="738225" y="6793932"/>
                  <a:pt x="738225" y="6793932"/>
                  <a:pt x="738225" y="6793932"/>
                </a:cubicBezTo>
                <a:close/>
                <a:moveTo>
                  <a:pt x="733493" y="6434348"/>
                </a:moveTo>
                <a:cubicBezTo>
                  <a:pt x="733493" y="6780527"/>
                  <a:pt x="733493" y="6780527"/>
                  <a:pt x="733493" y="6780527"/>
                </a:cubicBezTo>
                <a:cubicBezTo>
                  <a:pt x="639637" y="6853075"/>
                  <a:pt x="639637" y="6853075"/>
                  <a:pt x="639637" y="6853075"/>
                </a:cubicBezTo>
                <a:cubicBezTo>
                  <a:pt x="645158" y="6854652"/>
                  <a:pt x="650679" y="6855440"/>
                  <a:pt x="656989" y="6857017"/>
                </a:cubicBezTo>
                <a:cubicBezTo>
                  <a:pt x="650679" y="6856229"/>
                  <a:pt x="644369" y="6854652"/>
                  <a:pt x="638848" y="6853863"/>
                </a:cubicBezTo>
                <a:lnTo>
                  <a:pt x="633515" y="6858000"/>
                </a:lnTo>
                <a:lnTo>
                  <a:pt x="371479" y="6858000"/>
                </a:lnTo>
                <a:lnTo>
                  <a:pt x="371479" y="6799592"/>
                </a:lnTo>
                <a:cubicBezTo>
                  <a:pt x="371479" y="6715076"/>
                  <a:pt x="371479" y="6715076"/>
                  <a:pt x="371479" y="6715076"/>
                </a:cubicBezTo>
                <a:cubicBezTo>
                  <a:pt x="733493" y="6434348"/>
                  <a:pt x="733493" y="6434348"/>
                  <a:pt x="733493" y="6434348"/>
                </a:cubicBezTo>
                <a:close/>
                <a:moveTo>
                  <a:pt x="1106548" y="5786939"/>
                </a:moveTo>
                <a:cubicBezTo>
                  <a:pt x="1106548" y="6133906"/>
                  <a:pt x="1106548" y="6133906"/>
                  <a:pt x="1106548" y="6133906"/>
                </a:cubicBezTo>
                <a:cubicBezTo>
                  <a:pt x="1012693" y="6206454"/>
                  <a:pt x="1012693" y="6206454"/>
                  <a:pt x="1012693" y="6206454"/>
                </a:cubicBezTo>
                <a:cubicBezTo>
                  <a:pt x="744534" y="6413845"/>
                  <a:pt x="744534" y="6413845"/>
                  <a:pt x="744534" y="6413845"/>
                </a:cubicBezTo>
                <a:cubicBezTo>
                  <a:pt x="744534" y="6067667"/>
                  <a:pt x="744534" y="6067667"/>
                  <a:pt x="744534" y="6067667"/>
                </a:cubicBezTo>
                <a:cubicBezTo>
                  <a:pt x="873093" y="5968308"/>
                  <a:pt x="873093" y="5968308"/>
                  <a:pt x="873093" y="5968308"/>
                </a:cubicBezTo>
                <a:cubicBezTo>
                  <a:pt x="1106548" y="5786939"/>
                  <a:pt x="1106548" y="5786939"/>
                  <a:pt x="1106548" y="5786939"/>
                </a:cubicBezTo>
                <a:close/>
                <a:moveTo>
                  <a:pt x="1739875" y="5671020"/>
                </a:moveTo>
                <a:cubicBezTo>
                  <a:pt x="1726467" y="5677328"/>
                  <a:pt x="1726467" y="5677328"/>
                  <a:pt x="1726467" y="5677328"/>
                </a:cubicBezTo>
                <a:cubicBezTo>
                  <a:pt x="1739875" y="5671020"/>
                  <a:pt x="1739875" y="5671020"/>
                  <a:pt x="1739875" y="5671020"/>
                </a:cubicBezTo>
                <a:close/>
                <a:moveTo>
                  <a:pt x="1488280" y="5495959"/>
                </a:moveTo>
                <a:cubicBezTo>
                  <a:pt x="1726467" y="5677328"/>
                  <a:pt x="1726467" y="5677328"/>
                  <a:pt x="1726467" y="5677328"/>
                </a:cubicBezTo>
                <a:cubicBezTo>
                  <a:pt x="1853448" y="5773533"/>
                  <a:pt x="1853448" y="5773533"/>
                  <a:pt x="1853448" y="5773533"/>
                </a:cubicBezTo>
                <a:cubicBezTo>
                  <a:pt x="1489068" y="6056627"/>
                  <a:pt x="1489068" y="6056627"/>
                  <a:pt x="1489068" y="6056627"/>
                </a:cubicBezTo>
                <a:cubicBezTo>
                  <a:pt x="1123900" y="5779053"/>
                  <a:pt x="1123900" y="5779053"/>
                  <a:pt x="1123900" y="5779053"/>
                </a:cubicBezTo>
                <a:cubicBezTo>
                  <a:pt x="1488280" y="5495959"/>
                  <a:pt x="1488280" y="5495959"/>
                  <a:pt x="1488280" y="5495959"/>
                </a:cubicBezTo>
                <a:close/>
                <a:moveTo>
                  <a:pt x="359648" y="4847761"/>
                </a:moveTo>
                <a:cubicBezTo>
                  <a:pt x="724817" y="5125335"/>
                  <a:pt x="724817" y="5125335"/>
                  <a:pt x="724817" y="5125335"/>
                </a:cubicBezTo>
                <a:cubicBezTo>
                  <a:pt x="487418" y="5309070"/>
                  <a:pt x="487418" y="5309070"/>
                  <a:pt x="487418" y="5309070"/>
                </a:cubicBezTo>
                <a:cubicBezTo>
                  <a:pt x="493727" y="5320110"/>
                  <a:pt x="493727" y="5320110"/>
                  <a:pt x="493727" y="5320110"/>
                </a:cubicBezTo>
                <a:cubicBezTo>
                  <a:pt x="733493" y="5134798"/>
                  <a:pt x="733493" y="5134798"/>
                  <a:pt x="733493" y="5134798"/>
                </a:cubicBezTo>
                <a:cubicBezTo>
                  <a:pt x="733493" y="5480976"/>
                  <a:pt x="733493" y="5480976"/>
                  <a:pt x="733493" y="5480976"/>
                </a:cubicBezTo>
                <a:cubicBezTo>
                  <a:pt x="633328" y="5558256"/>
                  <a:pt x="633328" y="5558256"/>
                  <a:pt x="633328" y="5558256"/>
                </a:cubicBezTo>
                <a:cubicBezTo>
                  <a:pt x="641215" y="5570873"/>
                  <a:pt x="641215" y="5570873"/>
                  <a:pt x="641215" y="5570873"/>
                </a:cubicBezTo>
                <a:cubicBezTo>
                  <a:pt x="737436" y="5495959"/>
                  <a:pt x="737436" y="5495959"/>
                  <a:pt x="737436" y="5495959"/>
                </a:cubicBezTo>
                <a:cubicBezTo>
                  <a:pt x="1102605" y="5773533"/>
                  <a:pt x="1102605" y="5773533"/>
                  <a:pt x="1102605" y="5773533"/>
                </a:cubicBezTo>
                <a:cubicBezTo>
                  <a:pt x="866783" y="5956479"/>
                  <a:pt x="866783" y="5956479"/>
                  <a:pt x="866783" y="5956479"/>
                </a:cubicBezTo>
                <a:cubicBezTo>
                  <a:pt x="873093" y="5968308"/>
                  <a:pt x="873093" y="5968308"/>
                  <a:pt x="873093" y="5968308"/>
                </a:cubicBezTo>
                <a:cubicBezTo>
                  <a:pt x="865994" y="5957268"/>
                  <a:pt x="865994" y="5957268"/>
                  <a:pt x="865994" y="5957268"/>
                </a:cubicBezTo>
                <a:cubicBezTo>
                  <a:pt x="738225" y="6056627"/>
                  <a:pt x="738225" y="6056627"/>
                  <a:pt x="738225" y="6056627"/>
                </a:cubicBezTo>
                <a:cubicBezTo>
                  <a:pt x="373056" y="5779053"/>
                  <a:pt x="373056" y="5779053"/>
                  <a:pt x="373056" y="5779053"/>
                </a:cubicBezTo>
                <a:cubicBezTo>
                  <a:pt x="640426" y="5571661"/>
                  <a:pt x="640426" y="5571661"/>
                  <a:pt x="640426" y="5571661"/>
                </a:cubicBezTo>
                <a:cubicBezTo>
                  <a:pt x="633328" y="5559044"/>
                  <a:pt x="633328" y="5559044"/>
                  <a:pt x="633328" y="5559044"/>
                </a:cubicBezTo>
                <a:cubicBezTo>
                  <a:pt x="371479" y="5761705"/>
                  <a:pt x="371479" y="5761705"/>
                  <a:pt x="371479" y="5761705"/>
                </a:cubicBezTo>
                <a:cubicBezTo>
                  <a:pt x="371479" y="5415526"/>
                  <a:pt x="371479" y="5415526"/>
                  <a:pt x="371479" y="5415526"/>
                </a:cubicBezTo>
                <a:cubicBezTo>
                  <a:pt x="493727" y="5320898"/>
                  <a:pt x="493727" y="5320898"/>
                  <a:pt x="493727" y="5320898"/>
                </a:cubicBezTo>
                <a:cubicBezTo>
                  <a:pt x="486629" y="5309070"/>
                  <a:pt x="486629" y="5309070"/>
                  <a:pt x="486629" y="5309070"/>
                </a:cubicBezTo>
                <a:cubicBezTo>
                  <a:pt x="365169" y="5403697"/>
                  <a:pt x="365169" y="5403697"/>
                  <a:pt x="365169" y="5403697"/>
                </a:cubicBezTo>
                <a:cubicBezTo>
                  <a:pt x="0" y="5126124"/>
                  <a:pt x="0" y="5126124"/>
                  <a:pt x="0" y="5126124"/>
                </a:cubicBezTo>
                <a:cubicBezTo>
                  <a:pt x="359648" y="4847761"/>
                  <a:pt x="359648" y="4847761"/>
                  <a:pt x="359648" y="4847761"/>
                </a:cubicBezTo>
                <a:close/>
                <a:moveTo>
                  <a:pt x="1106548" y="4487388"/>
                </a:moveTo>
                <a:cubicBezTo>
                  <a:pt x="1106548" y="4833567"/>
                  <a:pt x="1106548" y="4833567"/>
                  <a:pt x="1106548" y="4833567"/>
                </a:cubicBezTo>
                <a:cubicBezTo>
                  <a:pt x="1018214" y="4902172"/>
                  <a:pt x="1018214" y="4902172"/>
                  <a:pt x="1018214" y="4902172"/>
                </a:cubicBezTo>
                <a:cubicBezTo>
                  <a:pt x="1025312" y="4913212"/>
                  <a:pt x="1025312" y="4913212"/>
                  <a:pt x="1025312" y="4913212"/>
                </a:cubicBezTo>
                <a:cubicBezTo>
                  <a:pt x="1017425" y="4902960"/>
                  <a:pt x="1017425" y="4902960"/>
                  <a:pt x="1017425" y="4902960"/>
                </a:cubicBezTo>
                <a:cubicBezTo>
                  <a:pt x="744534" y="5114295"/>
                  <a:pt x="744534" y="5114295"/>
                  <a:pt x="744534" y="5114295"/>
                </a:cubicBezTo>
                <a:cubicBezTo>
                  <a:pt x="744534" y="4768116"/>
                  <a:pt x="744534" y="4768116"/>
                  <a:pt x="744534" y="4768116"/>
                </a:cubicBezTo>
                <a:cubicBezTo>
                  <a:pt x="856530" y="4680586"/>
                  <a:pt x="856530" y="4680586"/>
                  <a:pt x="856530" y="4680586"/>
                </a:cubicBezTo>
                <a:cubicBezTo>
                  <a:pt x="849432" y="4670335"/>
                  <a:pt x="849432" y="4670335"/>
                  <a:pt x="849432" y="4670335"/>
                </a:cubicBezTo>
                <a:cubicBezTo>
                  <a:pt x="857319" y="4680586"/>
                  <a:pt x="857319" y="4680586"/>
                  <a:pt x="857319" y="4680586"/>
                </a:cubicBezTo>
                <a:cubicBezTo>
                  <a:pt x="1106548" y="4487388"/>
                  <a:pt x="1106548" y="4487388"/>
                  <a:pt x="1106548" y="4487388"/>
                </a:cubicBezTo>
                <a:close/>
                <a:moveTo>
                  <a:pt x="737436" y="4196409"/>
                </a:moveTo>
                <a:cubicBezTo>
                  <a:pt x="1102605" y="4473983"/>
                  <a:pt x="1102605" y="4473983"/>
                  <a:pt x="1102605" y="4473983"/>
                </a:cubicBezTo>
                <a:cubicBezTo>
                  <a:pt x="849432" y="4670335"/>
                  <a:pt x="849432" y="4670335"/>
                  <a:pt x="849432" y="4670335"/>
                </a:cubicBezTo>
                <a:cubicBezTo>
                  <a:pt x="738225" y="4756288"/>
                  <a:pt x="738225" y="4756288"/>
                  <a:pt x="738225" y="4756288"/>
                </a:cubicBezTo>
                <a:cubicBezTo>
                  <a:pt x="373056" y="4478714"/>
                  <a:pt x="373056" y="4478714"/>
                  <a:pt x="373056" y="4478714"/>
                </a:cubicBezTo>
                <a:cubicBezTo>
                  <a:pt x="737436" y="4196409"/>
                  <a:pt x="737436" y="4196409"/>
                  <a:pt x="737436" y="4196409"/>
                </a:cubicBezTo>
                <a:close/>
                <a:moveTo>
                  <a:pt x="1115224" y="3544268"/>
                </a:moveTo>
                <a:cubicBezTo>
                  <a:pt x="1125477" y="3552154"/>
                  <a:pt x="1125477" y="3552154"/>
                  <a:pt x="1125477" y="3552154"/>
                </a:cubicBezTo>
                <a:cubicBezTo>
                  <a:pt x="1480393" y="3821842"/>
                  <a:pt x="1480393" y="3821842"/>
                  <a:pt x="1480393" y="3821842"/>
                </a:cubicBezTo>
                <a:cubicBezTo>
                  <a:pt x="1116013" y="4104935"/>
                  <a:pt x="1116013" y="4104935"/>
                  <a:pt x="1116013" y="4104935"/>
                </a:cubicBezTo>
                <a:cubicBezTo>
                  <a:pt x="750844" y="3826573"/>
                  <a:pt x="750844" y="3826573"/>
                  <a:pt x="750844" y="3826573"/>
                </a:cubicBezTo>
                <a:cubicBezTo>
                  <a:pt x="1115224" y="3544268"/>
                  <a:pt x="1115224" y="3544268"/>
                  <a:pt x="1115224" y="3544268"/>
                </a:cubicBezTo>
                <a:close/>
                <a:moveTo>
                  <a:pt x="1480393" y="2538851"/>
                </a:moveTo>
                <a:cubicBezTo>
                  <a:pt x="1480393" y="2885030"/>
                  <a:pt x="1480393" y="2885030"/>
                  <a:pt x="1480393" y="2885030"/>
                </a:cubicBezTo>
                <a:cubicBezTo>
                  <a:pt x="1386537" y="2957578"/>
                  <a:pt x="1386537" y="2957578"/>
                  <a:pt x="1386537" y="2957578"/>
                </a:cubicBezTo>
                <a:cubicBezTo>
                  <a:pt x="1392847" y="2969406"/>
                  <a:pt x="1392847" y="2969406"/>
                  <a:pt x="1392847" y="2969406"/>
                </a:cubicBezTo>
                <a:cubicBezTo>
                  <a:pt x="1385748" y="2958366"/>
                  <a:pt x="1385748" y="2958366"/>
                  <a:pt x="1385748" y="2958366"/>
                </a:cubicBezTo>
                <a:cubicBezTo>
                  <a:pt x="1118379" y="3165758"/>
                  <a:pt x="1118379" y="3165758"/>
                  <a:pt x="1118379" y="3165758"/>
                </a:cubicBezTo>
                <a:cubicBezTo>
                  <a:pt x="1118379" y="2819579"/>
                  <a:pt x="1118379" y="2819579"/>
                  <a:pt x="1118379" y="2819579"/>
                </a:cubicBezTo>
                <a:cubicBezTo>
                  <a:pt x="1246148" y="2720221"/>
                  <a:pt x="1246148" y="2720221"/>
                  <a:pt x="1246148" y="2720221"/>
                </a:cubicBezTo>
                <a:cubicBezTo>
                  <a:pt x="1239839" y="2708392"/>
                  <a:pt x="1239839" y="2708392"/>
                  <a:pt x="1239839" y="2708392"/>
                </a:cubicBezTo>
                <a:cubicBezTo>
                  <a:pt x="1246937" y="2719432"/>
                  <a:pt x="1246937" y="2719432"/>
                  <a:pt x="1246937" y="2719432"/>
                </a:cubicBezTo>
                <a:cubicBezTo>
                  <a:pt x="1480393" y="2538851"/>
                  <a:pt x="1480393" y="2538851"/>
                  <a:pt x="1480393" y="2538851"/>
                </a:cubicBezTo>
                <a:close/>
                <a:moveTo>
                  <a:pt x="732704" y="1598885"/>
                </a:moveTo>
                <a:cubicBezTo>
                  <a:pt x="1097873" y="1876459"/>
                  <a:pt x="1097873" y="1876459"/>
                  <a:pt x="1097873" y="1876459"/>
                </a:cubicBezTo>
                <a:cubicBezTo>
                  <a:pt x="860473" y="2060194"/>
                  <a:pt x="860473" y="2060194"/>
                  <a:pt x="860473" y="2060194"/>
                </a:cubicBezTo>
                <a:cubicBezTo>
                  <a:pt x="867572" y="2072022"/>
                  <a:pt x="867572" y="2072022"/>
                  <a:pt x="867572" y="2072022"/>
                </a:cubicBezTo>
                <a:cubicBezTo>
                  <a:pt x="1106548" y="1885922"/>
                  <a:pt x="1106548" y="1885922"/>
                  <a:pt x="1106548" y="1885922"/>
                </a:cubicBezTo>
                <a:cubicBezTo>
                  <a:pt x="1106548" y="2232889"/>
                  <a:pt x="1106548" y="2232889"/>
                  <a:pt x="1106548" y="2232889"/>
                </a:cubicBezTo>
                <a:cubicBezTo>
                  <a:pt x="1007172" y="2310168"/>
                  <a:pt x="1007172" y="2310168"/>
                  <a:pt x="1007172" y="2310168"/>
                </a:cubicBezTo>
                <a:cubicBezTo>
                  <a:pt x="1014270" y="2322785"/>
                  <a:pt x="1014270" y="2322785"/>
                  <a:pt x="1014270" y="2322785"/>
                </a:cubicBezTo>
                <a:cubicBezTo>
                  <a:pt x="1110492" y="2247872"/>
                  <a:pt x="1110492" y="2247872"/>
                  <a:pt x="1110492" y="2247872"/>
                </a:cubicBezTo>
                <a:cubicBezTo>
                  <a:pt x="1475660" y="2525446"/>
                  <a:pt x="1475660" y="2525446"/>
                  <a:pt x="1475660" y="2525446"/>
                </a:cubicBezTo>
                <a:cubicBezTo>
                  <a:pt x="1239839" y="2708392"/>
                  <a:pt x="1239839" y="2708392"/>
                  <a:pt x="1239839" y="2708392"/>
                </a:cubicBezTo>
                <a:cubicBezTo>
                  <a:pt x="1112069" y="2807751"/>
                  <a:pt x="1112069" y="2807751"/>
                  <a:pt x="1112069" y="2807751"/>
                </a:cubicBezTo>
                <a:cubicBezTo>
                  <a:pt x="746900" y="2530177"/>
                  <a:pt x="746900" y="2530177"/>
                  <a:pt x="746900" y="2530177"/>
                </a:cubicBezTo>
                <a:cubicBezTo>
                  <a:pt x="1013481" y="2322785"/>
                  <a:pt x="1013481" y="2322785"/>
                  <a:pt x="1013481" y="2322785"/>
                </a:cubicBezTo>
                <a:cubicBezTo>
                  <a:pt x="1006383" y="2310168"/>
                  <a:pt x="1006383" y="2310168"/>
                  <a:pt x="1006383" y="2310168"/>
                </a:cubicBezTo>
                <a:cubicBezTo>
                  <a:pt x="744534" y="2513617"/>
                  <a:pt x="744534" y="2513617"/>
                  <a:pt x="744534" y="2513617"/>
                </a:cubicBezTo>
                <a:cubicBezTo>
                  <a:pt x="744534" y="2166650"/>
                  <a:pt x="744534" y="2166650"/>
                  <a:pt x="744534" y="2166650"/>
                </a:cubicBezTo>
                <a:cubicBezTo>
                  <a:pt x="866783" y="2072022"/>
                  <a:pt x="866783" y="2072022"/>
                  <a:pt x="866783" y="2072022"/>
                </a:cubicBezTo>
                <a:cubicBezTo>
                  <a:pt x="860473" y="2060983"/>
                  <a:pt x="860473" y="2060983"/>
                  <a:pt x="860473" y="2060983"/>
                </a:cubicBezTo>
                <a:cubicBezTo>
                  <a:pt x="738225" y="2155610"/>
                  <a:pt x="738225" y="2155610"/>
                  <a:pt x="738225" y="2155610"/>
                </a:cubicBezTo>
                <a:cubicBezTo>
                  <a:pt x="373056" y="1878036"/>
                  <a:pt x="373056" y="1878036"/>
                  <a:pt x="373056" y="1878036"/>
                </a:cubicBezTo>
                <a:cubicBezTo>
                  <a:pt x="732704" y="1598885"/>
                  <a:pt x="732704" y="1598885"/>
                  <a:pt x="732704" y="1598885"/>
                </a:cubicBezTo>
                <a:close/>
                <a:moveTo>
                  <a:pt x="1480393" y="1238512"/>
                </a:moveTo>
                <a:cubicBezTo>
                  <a:pt x="1480393" y="1585480"/>
                  <a:pt x="1480393" y="1585480"/>
                  <a:pt x="1480393" y="1585480"/>
                </a:cubicBezTo>
                <a:cubicBezTo>
                  <a:pt x="1391269" y="1654085"/>
                  <a:pt x="1391269" y="1654085"/>
                  <a:pt x="1391269" y="1654085"/>
                </a:cubicBezTo>
                <a:cubicBezTo>
                  <a:pt x="1399156" y="1664336"/>
                  <a:pt x="1399156" y="1664336"/>
                  <a:pt x="1399156" y="1664336"/>
                </a:cubicBezTo>
                <a:cubicBezTo>
                  <a:pt x="1483547" y="1598885"/>
                  <a:pt x="1483547" y="1598885"/>
                  <a:pt x="1483547" y="1598885"/>
                </a:cubicBezTo>
                <a:cubicBezTo>
                  <a:pt x="1848716" y="1876459"/>
                  <a:pt x="1848716" y="1876459"/>
                  <a:pt x="1848716" y="1876459"/>
                </a:cubicBezTo>
                <a:cubicBezTo>
                  <a:pt x="1658639" y="2023920"/>
                  <a:pt x="1658639" y="2023920"/>
                  <a:pt x="1658639" y="2023920"/>
                </a:cubicBezTo>
                <a:cubicBezTo>
                  <a:pt x="1489068" y="2155610"/>
                  <a:pt x="1489068" y="2155610"/>
                  <a:pt x="1489068" y="2155610"/>
                </a:cubicBezTo>
                <a:cubicBezTo>
                  <a:pt x="1123900" y="1878036"/>
                  <a:pt x="1123900" y="1878036"/>
                  <a:pt x="1123900" y="1878036"/>
                </a:cubicBezTo>
                <a:cubicBezTo>
                  <a:pt x="1398368" y="1665124"/>
                  <a:pt x="1398368" y="1665124"/>
                  <a:pt x="1398368" y="1665124"/>
                </a:cubicBezTo>
                <a:cubicBezTo>
                  <a:pt x="1390481" y="1654085"/>
                  <a:pt x="1390481" y="1654085"/>
                  <a:pt x="1390481" y="1654085"/>
                </a:cubicBezTo>
                <a:cubicBezTo>
                  <a:pt x="1118379" y="1865419"/>
                  <a:pt x="1118379" y="1865419"/>
                  <a:pt x="1118379" y="1865419"/>
                </a:cubicBezTo>
                <a:cubicBezTo>
                  <a:pt x="1118379" y="1519240"/>
                  <a:pt x="1118379" y="1519240"/>
                  <a:pt x="1118379" y="1519240"/>
                </a:cubicBezTo>
                <a:cubicBezTo>
                  <a:pt x="1230374" y="1432499"/>
                  <a:pt x="1230374" y="1432499"/>
                  <a:pt x="1230374" y="1432499"/>
                </a:cubicBezTo>
                <a:cubicBezTo>
                  <a:pt x="1480393" y="1238512"/>
                  <a:pt x="1480393" y="1238512"/>
                  <a:pt x="1480393" y="1238512"/>
                </a:cubicBezTo>
                <a:close/>
                <a:moveTo>
                  <a:pt x="1110492" y="947533"/>
                </a:moveTo>
                <a:cubicBezTo>
                  <a:pt x="1475660" y="1225107"/>
                  <a:pt x="1475660" y="1225107"/>
                  <a:pt x="1475660" y="1225107"/>
                </a:cubicBezTo>
                <a:cubicBezTo>
                  <a:pt x="1223276" y="1421459"/>
                  <a:pt x="1223276" y="1421459"/>
                  <a:pt x="1223276" y="1421459"/>
                </a:cubicBezTo>
                <a:cubicBezTo>
                  <a:pt x="1230374" y="1432499"/>
                  <a:pt x="1230374" y="1432499"/>
                  <a:pt x="1230374" y="1432499"/>
                </a:cubicBezTo>
                <a:cubicBezTo>
                  <a:pt x="1222487" y="1422247"/>
                  <a:pt x="1222487" y="1422247"/>
                  <a:pt x="1222487" y="1422247"/>
                </a:cubicBezTo>
                <a:cubicBezTo>
                  <a:pt x="1112069" y="1508201"/>
                  <a:pt x="1112069" y="1508201"/>
                  <a:pt x="1112069" y="1508201"/>
                </a:cubicBezTo>
                <a:cubicBezTo>
                  <a:pt x="746900" y="1230627"/>
                  <a:pt x="746900" y="1230627"/>
                  <a:pt x="746900" y="1230627"/>
                </a:cubicBezTo>
                <a:cubicBezTo>
                  <a:pt x="1110492" y="947533"/>
                  <a:pt x="1110492" y="947533"/>
                  <a:pt x="1110492" y="947533"/>
                </a:cubicBezTo>
                <a:close/>
                <a:moveTo>
                  <a:pt x="1488280" y="296181"/>
                </a:moveTo>
                <a:cubicBezTo>
                  <a:pt x="1498533" y="304066"/>
                  <a:pt x="1498533" y="304066"/>
                  <a:pt x="1498533" y="304066"/>
                </a:cubicBezTo>
                <a:cubicBezTo>
                  <a:pt x="1853448" y="573754"/>
                  <a:pt x="1853448" y="573754"/>
                  <a:pt x="1853448" y="573754"/>
                </a:cubicBezTo>
                <a:cubicBezTo>
                  <a:pt x="1489068" y="856060"/>
                  <a:pt x="1489068" y="856060"/>
                  <a:pt x="1489068" y="856060"/>
                </a:cubicBezTo>
                <a:cubicBezTo>
                  <a:pt x="1123900" y="578486"/>
                  <a:pt x="1123900" y="578486"/>
                  <a:pt x="1123900" y="578486"/>
                </a:cubicBezTo>
                <a:cubicBezTo>
                  <a:pt x="1488280" y="296181"/>
                  <a:pt x="1488280" y="296181"/>
                  <a:pt x="1488280" y="296181"/>
                </a:cubicBezTo>
                <a:close/>
                <a:moveTo>
                  <a:pt x="1493012" y="0"/>
                </a:moveTo>
                <a:lnTo>
                  <a:pt x="5957423" y="0"/>
                </a:lnTo>
                <a:lnTo>
                  <a:pt x="5957423" y="6858000"/>
                </a:lnTo>
                <a:lnTo>
                  <a:pt x="843615" y="6858000"/>
                </a:lnTo>
                <a:lnTo>
                  <a:pt x="810785" y="6833040"/>
                </a:lnTo>
                <a:cubicBezTo>
                  <a:pt x="746900" y="6784470"/>
                  <a:pt x="746900" y="6784470"/>
                  <a:pt x="746900" y="6784470"/>
                </a:cubicBezTo>
                <a:cubicBezTo>
                  <a:pt x="746900" y="6429617"/>
                  <a:pt x="746900" y="6429617"/>
                  <a:pt x="746900" y="6429617"/>
                </a:cubicBezTo>
                <a:cubicBezTo>
                  <a:pt x="1019002" y="6218282"/>
                  <a:pt x="1019002" y="6218282"/>
                  <a:pt x="1019002" y="6218282"/>
                </a:cubicBezTo>
                <a:cubicBezTo>
                  <a:pt x="1012693" y="6206454"/>
                  <a:pt x="1012693" y="6206454"/>
                  <a:pt x="1012693" y="6206454"/>
                </a:cubicBezTo>
                <a:cubicBezTo>
                  <a:pt x="1019791" y="6217493"/>
                  <a:pt x="1019791" y="6217493"/>
                  <a:pt x="1019791" y="6217493"/>
                </a:cubicBezTo>
                <a:cubicBezTo>
                  <a:pt x="1110492" y="6147311"/>
                  <a:pt x="1110492" y="6147311"/>
                  <a:pt x="1110492" y="6147311"/>
                </a:cubicBezTo>
                <a:cubicBezTo>
                  <a:pt x="1489068" y="6435925"/>
                  <a:pt x="1489068" y="6435925"/>
                  <a:pt x="1489068" y="6435925"/>
                </a:cubicBezTo>
                <a:cubicBezTo>
                  <a:pt x="1870800" y="6140214"/>
                  <a:pt x="1870800" y="6140214"/>
                  <a:pt x="1870800" y="6140214"/>
                </a:cubicBezTo>
                <a:cubicBezTo>
                  <a:pt x="1870800" y="6021930"/>
                  <a:pt x="1870800" y="6021930"/>
                  <a:pt x="1870800" y="6021930"/>
                </a:cubicBezTo>
                <a:cubicBezTo>
                  <a:pt x="1857392" y="6027450"/>
                  <a:pt x="1857392" y="6027450"/>
                  <a:pt x="1857392" y="6027450"/>
                </a:cubicBezTo>
                <a:cubicBezTo>
                  <a:pt x="1857392" y="6133906"/>
                  <a:pt x="1857392" y="6133906"/>
                  <a:pt x="1857392" y="6133906"/>
                </a:cubicBezTo>
                <a:cubicBezTo>
                  <a:pt x="1495378" y="6413845"/>
                  <a:pt x="1495378" y="6413845"/>
                  <a:pt x="1495378" y="6413845"/>
                </a:cubicBezTo>
                <a:cubicBezTo>
                  <a:pt x="1495378" y="6067667"/>
                  <a:pt x="1495378" y="6067667"/>
                  <a:pt x="1495378" y="6067667"/>
                </a:cubicBezTo>
                <a:cubicBezTo>
                  <a:pt x="1857392" y="5786939"/>
                  <a:pt x="1857392" y="5786939"/>
                  <a:pt x="1857392" y="5786939"/>
                </a:cubicBezTo>
                <a:cubicBezTo>
                  <a:pt x="1857392" y="6026661"/>
                  <a:pt x="1857392" y="6026661"/>
                  <a:pt x="1857392" y="6026661"/>
                </a:cubicBezTo>
                <a:cubicBezTo>
                  <a:pt x="1870800" y="6021141"/>
                  <a:pt x="1870800" y="6021141"/>
                  <a:pt x="1870800" y="6021141"/>
                </a:cubicBezTo>
                <a:cubicBezTo>
                  <a:pt x="1870800" y="5770379"/>
                  <a:pt x="1870800" y="5770379"/>
                  <a:pt x="1870800" y="5770379"/>
                </a:cubicBezTo>
                <a:cubicBezTo>
                  <a:pt x="1739875" y="5671020"/>
                  <a:pt x="1739875" y="5671020"/>
                  <a:pt x="1739875" y="5671020"/>
                </a:cubicBezTo>
                <a:cubicBezTo>
                  <a:pt x="1497744" y="5487285"/>
                  <a:pt x="1497744" y="5487285"/>
                  <a:pt x="1497744" y="5487285"/>
                </a:cubicBezTo>
                <a:cubicBezTo>
                  <a:pt x="1497744" y="5307493"/>
                  <a:pt x="1497744" y="5307493"/>
                  <a:pt x="1497744" y="5307493"/>
                </a:cubicBezTo>
                <a:cubicBezTo>
                  <a:pt x="1484336" y="5309858"/>
                  <a:pt x="1484336" y="5309858"/>
                  <a:pt x="1484336" y="5309858"/>
                </a:cubicBezTo>
                <a:cubicBezTo>
                  <a:pt x="1484336" y="5480976"/>
                  <a:pt x="1484336" y="5480976"/>
                  <a:pt x="1484336" y="5480976"/>
                </a:cubicBezTo>
                <a:cubicBezTo>
                  <a:pt x="1122322" y="5761705"/>
                  <a:pt x="1122322" y="5761705"/>
                  <a:pt x="1122322" y="5761705"/>
                </a:cubicBezTo>
                <a:cubicBezTo>
                  <a:pt x="1122322" y="5415526"/>
                  <a:pt x="1122322" y="5415526"/>
                  <a:pt x="1122322" y="5415526"/>
                </a:cubicBezTo>
                <a:cubicBezTo>
                  <a:pt x="1292682" y="5283047"/>
                  <a:pt x="1292682" y="5283047"/>
                  <a:pt x="1292682" y="5283047"/>
                </a:cubicBezTo>
                <a:cubicBezTo>
                  <a:pt x="1285583" y="5272796"/>
                  <a:pt x="1285583" y="5272796"/>
                  <a:pt x="1285583" y="5272796"/>
                </a:cubicBezTo>
                <a:cubicBezTo>
                  <a:pt x="1116013" y="5403697"/>
                  <a:pt x="1116013" y="5403697"/>
                  <a:pt x="1116013" y="5403697"/>
                </a:cubicBezTo>
                <a:cubicBezTo>
                  <a:pt x="750844" y="5126124"/>
                  <a:pt x="750844" y="5126124"/>
                  <a:pt x="750844" y="5126124"/>
                </a:cubicBezTo>
                <a:cubicBezTo>
                  <a:pt x="1025312" y="4913212"/>
                  <a:pt x="1025312" y="4913212"/>
                  <a:pt x="1025312" y="4913212"/>
                </a:cubicBezTo>
                <a:cubicBezTo>
                  <a:pt x="1110492" y="4847761"/>
                  <a:pt x="1110492" y="4847761"/>
                  <a:pt x="1110492" y="4847761"/>
                </a:cubicBezTo>
                <a:cubicBezTo>
                  <a:pt x="1475660" y="5125335"/>
                  <a:pt x="1475660" y="5125335"/>
                  <a:pt x="1475660" y="5125335"/>
                </a:cubicBezTo>
                <a:cubicBezTo>
                  <a:pt x="1285583" y="5272008"/>
                  <a:pt x="1285583" y="5272008"/>
                  <a:pt x="1285583" y="5272008"/>
                </a:cubicBezTo>
                <a:cubicBezTo>
                  <a:pt x="1293470" y="5283047"/>
                  <a:pt x="1293470" y="5283047"/>
                  <a:pt x="1293470" y="5283047"/>
                </a:cubicBezTo>
                <a:cubicBezTo>
                  <a:pt x="1484336" y="5134798"/>
                  <a:pt x="1484336" y="5134798"/>
                  <a:pt x="1484336" y="5134798"/>
                </a:cubicBezTo>
                <a:cubicBezTo>
                  <a:pt x="1484336" y="5309070"/>
                  <a:pt x="1484336" y="5309070"/>
                  <a:pt x="1484336" y="5309070"/>
                </a:cubicBezTo>
                <a:cubicBezTo>
                  <a:pt x="1497744" y="5306704"/>
                  <a:pt x="1497744" y="5306704"/>
                  <a:pt x="1497744" y="5306704"/>
                </a:cubicBezTo>
                <a:cubicBezTo>
                  <a:pt x="1497744" y="5129278"/>
                  <a:pt x="1497744" y="5129278"/>
                  <a:pt x="1497744" y="5129278"/>
                </a:cubicBezTo>
                <a:cubicBezTo>
                  <a:pt x="1513518" y="5116661"/>
                  <a:pt x="1513518" y="5116661"/>
                  <a:pt x="1513518" y="5116661"/>
                </a:cubicBezTo>
                <a:cubicBezTo>
                  <a:pt x="1513518" y="5100101"/>
                  <a:pt x="1513518" y="5100101"/>
                  <a:pt x="1513518" y="5100101"/>
                </a:cubicBezTo>
                <a:cubicBezTo>
                  <a:pt x="1495378" y="5114295"/>
                  <a:pt x="1495378" y="5114295"/>
                  <a:pt x="1495378" y="5114295"/>
                </a:cubicBezTo>
                <a:cubicBezTo>
                  <a:pt x="1495378" y="4768116"/>
                  <a:pt x="1495378" y="4768116"/>
                  <a:pt x="1495378" y="4768116"/>
                </a:cubicBezTo>
                <a:cubicBezTo>
                  <a:pt x="1513518" y="4753922"/>
                  <a:pt x="1513518" y="4753922"/>
                  <a:pt x="1513518" y="4753922"/>
                </a:cubicBezTo>
                <a:cubicBezTo>
                  <a:pt x="1513518" y="4737362"/>
                  <a:pt x="1513518" y="4737362"/>
                  <a:pt x="1513518" y="4737362"/>
                </a:cubicBezTo>
                <a:cubicBezTo>
                  <a:pt x="1489068" y="4756288"/>
                  <a:pt x="1489068" y="4756288"/>
                  <a:pt x="1489068" y="4756288"/>
                </a:cubicBezTo>
                <a:cubicBezTo>
                  <a:pt x="1123900" y="4478714"/>
                  <a:pt x="1123900" y="4478714"/>
                  <a:pt x="1123900" y="4478714"/>
                </a:cubicBezTo>
                <a:cubicBezTo>
                  <a:pt x="1488280" y="4196409"/>
                  <a:pt x="1488280" y="4196409"/>
                  <a:pt x="1488280" y="4196409"/>
                </a:cubicBezTo>
                <a:cubicBezTo>
                  <a:pt x="1853448" y="4473983"/>
                  <a:pt x="1853448" y="4473983"/>
                  <a:pt x="1853448" y="4473983"/>
                </a:cubicBezTo>
                <a:cubicBezTo>
                  <a:pt x="1514307" y="4737362"/>
                  <a:pt x="1514307" y="4737362"/>
                  <a:pt x="1514307" y="4737362"/>
                </a:cubicBezTo>
                <a:cubicBezTo>
                  <a:pt x="1514307" y="4753134"/>
                  <a:pt x="1514307" y="4753134"/>
                  <a:pt x="1514307" y="4753134"/>
                </a:cubicBezTo>
                <a:cubicBezTo>
                  <a:pt x="1857392" y="4487388"/>
                  <a:pt x="1857392" y="4487388"/>
                  <a:pt x="1857392" y="4487388"/>
                </a:cubicBezTo>
                <a:cubicBezTo>
                  <a:pt x="1857392" y="4833567"/>
                  <a:pt x="1857392" y="4833567"/>
                  <a:pt x="1857392" y="4833567"/>
                </a:cubicBezTo>
                <a:cubicBezTo>
                  <a:pt x="1514307" y="5100101"/>
                  <a:pt x="1514307" y="5100101"/>
                  <a:pt x="1514307" y="5100101"/>
                </a:cubicBezTo>
                <a:cubicBezTo>
                  <a:pt x="1514307" y="5116661"/>
                  <a:pt x="1514307" y="5116661"/>
                  <a:pt x="1514307" y="5116661"/>
                </a:cubicBezTo>
                <a:cubicBezTo>
                  <a:pt x="1870800" y="4839875"/>
                  <a:pt x="1870800" y="4839875"/>
                  <a:pt x="1870800" y="4839875"/>
                </a:cubicBezTo>
                <a:cubicBezTo>
                  <a:pt x="1870800" y="4470828"/>
                  <a:pt x="1870800" y="4470828"/>
                  <a:pt x="1870800" y="4470828"/>
                </a:cubicBezTo>
                <a:cubicBezTo>
                  <a:pt x="1497744" y="4186946"/>
                  <a:pt x="1497744" y="4186946"/>
                  <a:pt x="1497744" y="4186946"/>
                </a:cubicBezTo>
                <a:cubicBezTo>
                  <a:pt x="1497744" y="3839190"/>
                  <a:pt x="1497744" y="3839190"/>
                  <a:pt x="1497744" y="3839190"/>
                </a:cubicBezTo>
                <a:cubicBezTo>
                  <a:pt x="1484336" y="3849441"/>
                  <a:pt x="1484336" y="3849441"/>
                  <a:pt x="1484336" y="3849441"/>
                </a:cubicBezTo>
                <a:cubicBezTo>
                  <a:pt x="1484336" y="4182215"/>
                  <a:pt x="1484336" y="4182215"/>
                  <a:pt x="1484336" y="4182215"/>
                </a:cubicBezTo>
                <a:cubicBezTo>
                  <a:pt x="1122322" y="4462154"/>
                  <a:pt x="1122322" y="4462154"/>
                  <a:pt x="1122322" y="4462154"/>
                </a:cubicBezTo>
                <a:cubicBezTo>
                  <a:pt x="1122322" y="4115975"/>
                  <a:pt x="1122322" y="4115975"/>
                  <a:pt x="1122322" y="4115975"/>
                </a:cubicBezTo>
                <a:cubicBezTo>
                  <a:pt x="1484336" y="3835248"/>
                  <a:pt x="1484336" y="3835248"/>
                  <a:pt x="1484336" y="3835248"/>
                </a:cubicBezTo>
                <a:cubicBezTo>
                  <a:pt x="1484336" y="3848653"/>
                  <a:pt x="1484336" y="3848653"/>
                  <a:pt x="1484336" y="3848653"/>
                </a:cubicBezTo>
                <a:cubicBezTo>
                  <a:pt x="1497744" y="3838402"/>
                  <a:pt x="1497744" y="3838402"/>
                  <a:pt x="1497744" y="3838402"/>
                </a:cubicBezTo>
                <a:cubicBezTo>
                  <a:pt x="1497744" y="3818688"/>
                  <a:pt x="1497744" y="3818688"/>
                  <a:pt x="1497744" y="3818688"/>
                </a:cubicBezTo>
                <a:cubicBezTo>
                  <a:pt x="1136519" y="3544268"/>
                  <a:pt x="1136519" y="3544268"/>
                  <a:pt x="1136519" y="3544268"/>
                </a:cubicBezTo>
                <a:cubicBezTo>
                  <a:pt x="1125477" y="3552154"/>
                  <a:pt x="1125477" y="3552154"/>
                  <a:pt x="1125477" y="3552154"/>
                </a:cubicBezTo>
                <a:cubicBezTo>
                  <a:pt x="1135730" y="3543479"/>
                  <a:pt x="1135730" y="3543479"/>
                  <a:pt x="1135730" y="3543479"/>
                </a:cubicBezTo>
                <a:cubicBezTo>
                  <a:pt x="1119956" y="3531651"/>
                  <a:pt x="1119956" y="3531651"/>
                  <a:pt x="1119956" y="3531651"/>
                </a:cubicBezTo>
                <a:cubicBezTo>
                  <a:pt x="1119956" y="3519822"/>
                  <a:pt x="1119956" y="3519822"/>
                  <a:pt x="1119956" y="3519822"/>
                </a:cubicBezTo>
                <a:cubicBezTo>
                  <a:pt x="1106548" y="3519822"/>
                  <a:pt x="1106548" y="3519822"/>
                  <a:pt x="1106548" y="3519822"/>
                </a:cubicBezTo>
                <a:cubicBezTo>
                  <a:pt x="1106548" y="3532439"/>
                  <a:pt x="1106548" y="3532439"/>
                  <a:pt x="1106548" y="3532439"/>
                </a:cubicBezTo>
                <a:cubicBezTo>
                  <a:pt x="744534" y="3812379"/>
                  <a:pt x="744534" y="3812379"/>
                  <a:pt x="744534" y="3812379"/>
                </a:cubicBezTo>
                <a:cubicBezTo>
                  <a:pt x="744534" y="3495377"/>
                  <a:pt x="744534" y="3495377"/>
                  <a:pt x="744534" y="3495377"/>
                </a:cubicBezTo>
                <a:cubicBezTo>
                  <a:pt x="744534" y="3466989"/>
                  <a:pt x="744534" y="3466989"/>
                  <a:pt x="744534" y="3466989"/>
                </a:cubicBezTo>
                <a:cubicBezTo>
                  <a:pt x="1106548" y="3186261"/>
                  <a:pt x="1106548" y="3186261"/>
                  <a:pt x="1106548" y="3186261"/>
                </a:cubicBezTo>
                <a:cubicBezTo>
                  <a:pt x="1106548" y="3500109"/>
                  <a:pt x="1106548" y="3500109"/>
                  <a:pt x="1106548" y="3500109"/>
                </a:cubicBezTo>
                <a:cubicBezTo>
                  <a:pt x="1106548" y="3519034"/>
                  <a:pt x="1106548" y="3519034"/>
                  <a:pt x="1106548" y="3519034"/>
                </a:cubicBezTo>
                <a:cubicBezTo>
                  <a:pt x="1119956" y="3519034"/>
                  <a:pt x="1119956" y="3519034"/>
                  <a:pt x="1119956" y="3519034"/>
                </a:cubicBezTo>
                <a:cubicBezTo>
                  <a:pt x="1119956" y="3180741"/>
                  <a:pt x="1119956" y="3180741"/>
                  <a:pt x="1119956" y="3180741"/>
                </a:cubicBezTo>
                <a:cubicBezTo>
                  <a:pt x="1392847" y="2969406"/>
                  <a:pt x="1392847" y="2969406"/>
                  <a:pt x="1392847" y="2969406"/>
                </a:cubicBezTo>
                <a:cubicBezTo>
                  <a:pt x="1483547" y="2899224"/>
                  <a:pt x="1483547" y="2899224"/>
                  <a:pt x="1483547" y="2899224"/>
                </a:cubicBezTo>
                <a:cubicBezTo>
                  <a:pt x="1862913" y="3187049"/>
                  <a:pt x="1862913" y="3187049"/>
                  <a:pt x="1862913" y="3187049"/>
                </a:cubicBezTo>
                <a:cubicBezTo>
                  <a:pt x="2243855" y="2891339"/>
                  <a:pt x="2243855" y="2891339"/>
                  <a:pt x="2243855" y="2891339"/>
                </a:cubicBezTo>
                <a:cubicBezTo>
                  <a:pt x="2243855" y="2773843"/>
                  <a:pt x="2243855" y="2773843"/>
                  <a:pt x="2243855" y="2773843"/>
                </a:cubicBezTo>
                <a:cubicBezTo>
                  <a:pt x="2231236" y="2779363"/>
                  <a:pt x="2231236" y="2779363"/>
                  <a:pt x="2231236" y="2779363"/>
                </a:cubicBezTo>
                <a:cubicBezTo>
                  <a:pt x="2231236" y="2885030"/>
                  <a:pt x="2231236" y="2885030"/>
                  <a:pt x="2231236" y="2885030"/>
                </a:cubicBezTo>
                <a:cubicBezTo>
                  <a:pt x="1869222" y="3165758"/>
                  <a:pt x="1869222" y="3165758"/>
                  <a:pt x="1869222" y="3165758"/>
                </a:cubicBezTo>
                <a:cubicBezTo>
                  <a:pt x="1869222" y="2819579"/>
                  <a:pt x="1869222" y="2819579"/>
                  <a:pt x="1869222" y="2819579"/>
                </a:cubicBezTo>
                <a:cubicBezTo>
                  <a:pt x="2231236" y="2538851"/>
                  <a:pt x="2231236" y="2538851"/>
                  <a:pt x="2231236" y="2538851"/>
                </a:cubicBezTo>
                <a:cubicBezTo>
                  <a:pt x="2231236" y="2778574"/>
                  <a:pt x="2231236" y="2778574"/>
                  <a:pt x="2231236" y="2778574"/>
                </a:cubicBezTo>
                <a:cubicBezTo>
                  <a:pt x="2243855" y="2773054"/>
                  <a:pt x="2243855" y="2773054"/>
                  <a:pt x="2243855" y="2773054"/>
                </a:cubicBezTo>
                <a:cubicBezTo>
                  <a:pt x="2243855" y="2522291"/>
                  <a:pt x="2243855" y="2522291"/>
                  <a:pt x="2243855" y="2522291"/>
                </a:cubicBezTo>
                <a:cubicBezTo>
                  <a:pt x="2113720" y="2422933"/>
                  <a:pt x="2113720" y="2422933"/>
                  <a:pt x="2113720" y="2422933"/>
                </a:cubicBezTo>
                <a:cubicBezTo>
                  <a:pt x="2100312" y="2429241"/>
                  <a:pt x="2100312" y="2429241"/>
                  <a:pt x="2100312" y="2429241"/>
                </a:cubicBezTo>
                <a:cubicBezTo>
                  <a:pt x="2226503" y="2525446"/>
                  <a:pt x="2226503" y="2525446"/>
                  <a:pt x="2226503" y="2525446"/>
                </a:cubicBezTo>
                <a:cubicBezTo>
                  <a:pt x="1862124" y="2807751"/>
                  <a:pt x="1862124" y="2807751"/>
                  <a:pt x="1862124" y="2807751"/>
                </a:cubicBezTo>
                <a:cubicBezTo>
                  <a:pt x="1496955" y="2530177"/>
                  <a:pt x="1496955" y="2530177"/>
                  <a:pt x="1496955" y="2530177"/>
                </a:cubicBezTo>
                <a:cubicBezTo>
                  <a:pt x="1861335" y="2247872"/>
                  <a:pt x="1861335" y="2247872"/>
                  <a:pt x="1861335" y="2247872"/>
                </a:cubicBezTo>
                <a:cubicBezTo>
                  <a:pt x="2099523" y="2428452"/>
                  <a:pt x="2099523" y="2428452"/>
                  <a:pt x="2099523" y="2428452"/>
                </a:cubicBezTo>
                <a:cubicBezTo>
                  <a:pt x="2112931" y="2422144"/>
                  <a:pt x="2112931" y="2422144"/>
                  <a:pt x="2112931" y="2422144"/>
                </a:cubicBezTo>
                <a:cubicBezTo>
                  <a:pt x="1870800" y="2238409"/>
                  <a:pt x="1870800" y="2238409"/>
                  <a:pt x="1870800" y="2238409"/>
                </a:cubicBezTo>
                <a:cubicBezTo>
                  <a:pt x="1870800" y="2059405"/>
                  <a:pt x="1870800" y="2059405"/>
                  <a:pt x="1870800" y="2059405"/>
                </a:cubicBezTo>
                <a:cubicBezTo>
                  <a:pt x="1857392" y="2060983"/>
                  <a:pt x="1857392" y="2060983"/>
                  <a:pt x="1857392" y="2060983"/>
                </a:cubicBezTo>
                <a:cubicBezTo>
                  <a:pt x="1857392" y="2232889"/>
                  <a:pt x="1857392" y="2232889"/>
                  <a:pt x="1857392" y="2232889"/>
                </a:cubicBezTo>
                <a:cubicBezTo>
                  <a:pt x="1496167" y="2513617"/>
                  <a:pt x="1496167" y="2513617"/>
                  <a:pt x="1496167" y="2513617"/>
                </a:cubicBezTo>
                <a:cubicBezTo>
                  <a:pt x="1496167" y="2166650"/>
                  <a:pt x="1496167" y="2166650"/>
                  <a:pt x="1496167" y="2166650"/>
                </a:cubicBezTo>
                <a:cubicBezTo>
                  <a:pt x="1666526" y="2034960"/>
                  <a:pt x="1666526" y="2034960"/>
                  <a:pt x="1666526" y="2034960"/>
                </a:cubicBezTo>
                <a:cubicBezTo>
                  <a:pt x="1658639" y="2023920"/>
                  <a:pt x="1658639" y="2023920"/>
                  <a:pt x="1658639" y="2023920"/>
                </a:cubicBezTo>
                <a:cubicBezTo>
                  <a:pt x="1666526" y="2034172"/>
                  <a:pt x="1666526" y="2034172"/>
                  <a:pt x="1666526" y="2034172"/>
                </a:cubicBezTo>
                <a:cubicBezTo>
                  <a:pt x="1857392" y="1885922"/>
                  <a:pt x="1857392" y="1885922"/>
                  <a:pt x="1857392" y="1885922"/>
                </a:cubicBezTo>
                <a:cubicBezTo>
                  <a:pt x="1857392" y="2060194"/>
                  <a:pt x="1857392" y="2060194"/>
                  <a:pt x="1857392" y="2060194"/>
                </a:cubicBezTo>
                <a:cubicBezTo>
                  <a:pt x="1870800" y="2058617"/>
                  <a:pt x="1870800" y="2058617"/>
                  <a:pt x="1870800" y="2058617"/>
                </a:cubicBezTo>
                <a:cubicBezTo>
                  <a:pt x="1870800" y="1881190"/>
                  <a:pt x="1870800" y="1881190"/>
                  <a:pt x="1870800" y="1881190"/>
                </a:cubicBezTo>
                <a:cubicBezTo>
                  <a:pt x="1886574" y="1868573"/>
                  <a:pt x="1886574" y="1868573"/>
                  <a:pt x="1886574" y="1868573"/>
                </a:cubicBezTo>
                <a:cubicBezTo>
                  <a:pt x="1886574" y="1852014"/>
                  <a:pt x="1886574" y="1852014"/>
                  <a:pt x="1886574" y="1852014"/>
                </a:cubicBezTo>
                <a:cubicBezTo>
                  <a:pt x="1869222" y="1865419"/>
                  <a:pt x="1869222" y="1865419"/>
                  <a:pt x="1869222" y="1865419"/>
                </a:cubicBezTo>
                <a:cubicBezTo>
                  <a:pt x="1869222" y="1519240"/>
                  <a:pt x="1869222" y="1519240"/>
                  <a:pt x="1869222" y="1519240"/>
                </a:cubicBezTo>
                <a:cubicBezTo>
                  <a:pt x="1886574" y="1505835"/>
                  <a:pt x="1886574" y="1505835"/>
                  <a:pt x="1886574" y="1505835"/>
                </a:cubicBezTo>
                <a:cubicBezTo>
                  <a:pt x="1886574" y="1489275"/>
                  <a:pt x="1886574" y="1489275"/>
                  <a:pt x="1886574" y="1489275"/>
                </a:cubicBezTo>
                <a:cubicBezTo>
                  <a:pt x="1862124" y="1508201"/>
                  <a:pt x="1862124" y="1508201"/>
                  <a:pt x="1862124" y="1508201"/>
                </a:cubicBezTo>
                <a:cubicBezTo>
                  <a:pt x="1496955" y="1230627"/>
                  <a:pt x="1496955" y="1230627"/>
                  <a:pt x="1496955" y="1230627"/>
                </a:cubicBezTo>
                <a:cubicBezTo>
                  <a:pt x="1861335" y="947533"/>
                  <a:pt x="1861335" y="947533"/>
                  <a:pt x="1861335" y="947533"/>
                </a:cubicBezTo>
                <a:cubicBezTo>
                  <a:pt x="2226503" y="1225107"/>
                  <a:pt x="2226503" y="1225107"/>
                  <a:pt x="2226503" y="1225107"/>
                </a:cubicBezTo>
                <a:cubicBezTo>
                  <a:pt x="1887362" y="1488487"/>
                  <a:pt x="1887362" y="1488487"/>
                  <a:pt x="1887362" y="1488487"/>
                </a:cubicBezTo>
                <a:cubicBezTo>
                  <a:pt x="1887362" y="1505046"/>
                  <a:pt x="1887362" y="1505046"/>
                  <a:pt x="1887362" y="1505046"/>
                </a:cubicBezTo>
                <a:cubicBezTo>
                  <a:pt x="2231236" y="1238512"/>
                  <a:pt x="2231236" y="1238512"/>
                  <a:pt x="2231236" y="1238512"/>
                </a:cubicBezTo>
                <a:cubicBezTo>
                  <a:pt x="2231236" y="1585480"/>
                  <a:pt x="2231236" y="1585480"/>
                  <a:pt x="2231236" y="1585480"/>
                </a:cubicBezTo>
                <a:lnTo>
                  <a:pt x="1887362" y="1851225"/>
                </a:lnTo>
                <a:cubicBezTo>
                  <a:pt x="1887362" y="1867785"/>
                  <a:pt x="1887362" y="1867785"/>
                  <a:pt x="1887362" y="1867785"/>
                </a:cubicBezTo>
                <a:cubicBezTo>
                  <a:pt x="2243855" y="1591788"/>
                  <a:pt x="2243855" y="1591788"/>
                  <a:pt x="2243855" y="1591788"/>
                </a:cubicBezTo>
                <a:cubicBezTo>
                  <a:pt x="2243855" y="1221952"/>
                  <a:pt x="2243855" y="1221952"/>
                  <a:pt x="2243855" y="1221952"/>
                </a:cubicBezTo>
                <a:cubicBezTo>
                  <a:pt x="1870800" y="938859"/>
                  <a:pt x="1870800" y="938859"/>
                  <a:pt x="1870800" y="938859"/>
                </a:cubicBezTo>
                <a:cubicBezTo>
                  <a:pt x="1870800" y="590314"/>
                  <a:pt x="1870800" y="590314"/>
                  <a:pt x="1870800" y="590314"/>
                </a:cubicBezTo>
                <a:cubicBezTo>
                  <a:pt x="1857392" y="600566"/>
                  <a:pt x="1857392" y="600566"/>
                  <a:pt x="1857392" y="600566"/>
                </a:cubicBezTo>
                <a:cubicBezTo>
                  <a:pt x="1857392" y="933339"/>
                  <a:pt x="1857392" y="933339"/>
                  <a:pt x="1857392" y="933339"/>
                </a:cubicBezTo>
                <a:cubicBezTo>
                  <a:pt x="1496167" y="1214067"/>
                  <a:pt x="1496167" y="1214067"/>
                  <a:pt x="1496167" y="1214067"/>
                </a:cubicBezTo>
                <a:cubicBezTo>
                  <a:pt x="1496167" y="867888"/>
                  <a:pt x="1496167" y="867888"/>
                  <a:pt x="1496167" y="867888"/>
                </a:cubicBezTo>
                <a:cubicBezTo>
                  <a:pt x="1857392" y="587160"/>
                  <a:pt x="1857392" y="587160"/>
                  <a:pt x="1857392" y="587160"/>
                </a:cubicBezTo>
                <a:cubicBezTo>
                  <a:pt x="1857392" y="599777"/>
                  <a:pt x="1857392" y="599777"/>
                  <a:pt x="1857392" y="599777"/>
                </a:cubicBezTo>
                <a:cubicBezTo>
                  <a:pt x="1870800" y="589526"/>
                  <a:pt x="1870800" y="589526"/>
                  <a:pt x="1870800" y="589526"/>
                </a:cubicBezTo>
                <a:cubicBezTo>
                  <a:pt x="1870800" y="570600"/>
                  <a:pt x="1870800" y="570600"/>
                  <a:pt x="1870800" y="570600"/>
                </a:cubicBezTo>
                <a:cubicBezTo>
                  <a:pt x="1509574" y="295392"/>
                  <a:pt x="1509574" y="295392"/>
                  <a:pt x="1509574" y="295392"/>
                </a:cubicBezTo>
                <a:cubicBezTo>
                  <a:pt x="1498533" y="304066"/>
                  <a:pt x="1498533" y="304066"/>
                  <a:pt x="1498533" y="304066"/>
                </a:cubicBezTo>
                <a:cubicBezTo>
                  <a:pt x="1508786" y="295392"/>
                  <a:pt x="1508786" y="295392"/>
                  <a:pt x="1508786" y="295392"/>
                </a:cubicBezTo>
                <a:cubicBezTo>
                  <a:pt x="1493012" y="283564"/>
                  <a:pt x="1493012" y="283564"/>
                  <a:pt x="1493012" y="283564"/>
                </a:cubicBezTo>
                <a:cubicBezTo>
                  <a:pt x="1493012" y="97759"/>
                  <a:pt x="1493012" y="28082"/>
                  <a:pt x="1493012" y="1953"/>
                </a:cubicBezTo>
                <a:close/>
                <a:moveTo>
                  <a:pt x="1398859" y="0"/>
                </a:moveTo>
                <a:lnTo>
                  <a:pt x="1480393" y="0"/>
                </a:lnTo>
                <a:lnTo>
                  <a:pt x="1480393" y="84404"/>
                </a:lnTo>
                <a:cubicBezTo>
                  <a:pt x="1480393" y="283564"/>
                  <a:pt x="1480393" y="283564"/>
                  <a:pt x="1480393" y="283564"/>
                </a:cubicBezTo>
                <a:cubicBezTo>
                  <a:pt x="1118379" y="564292"/>
                  <a:pt x="1118379" y="564292"/>
                  <a:pt x="1118379" y="564292"/>
                </a:cubicBezTo>
                <a:cubicBezTo>
                  <a:pt x="1118379" y="218113"/>
                  <a:pt x="1118379" y="218113"/>
                  <a:pt x="1118379" y="218113"/>
                </a:cubicBezTo>
                <a:cubicBezTo>
                  <a:pt x="1267443" y="102194"/>
                  <a:pt x="1341976" y="44235"/>
                  <a:pt x="1379242" y="15255"/>
                </a:cubicBezTo>
                <a:close/>
                <a:moveTo>
                  <a:pt x="840168" y="0"/>
                </a:moveTo>
                <a:lnTo>
                  <a:pt x="1377550" y="0"/>
                </a:lnTo>
                <a:lnTo>
                  <a:pt x="1301753" y="58896"/>
                </a:lnTo>
                <a:cubicBezTo>
                  <a:pt x="1112069" y="206284"/>
                  <a:pt x="1112069" y="206284"/>
                  <a:pt x="1112069" y="206284"/>
                </a:cubicBezTo>
                <a:cubicBezTo>
                  <a:pt x="966554" y="95886"/>
                  <a:pt x="893796" y="40686"/>
                  <a:pt x="857417" y="13087"/>
                </a:cubicBezTo>
                <a:close/>
              </a:path>
            </a:pathLst>
          </a:custGeom>
          <a:solidFill>
            <a:schemeClr val="bg1">
              <a:lumMod val="65000"/>
            </a:schemeClr>
          </a:solidFill>
        </p:spPr>
        <p:txBody>
          <a:bodyPr wrap="square" tIns="540000" rIns="540000">
            <a:noAutofit/>
          </a:bodyPr>
          <a:lstStyle>
            <a:lvl1pPr algn="r">
              <a:defRPr>
                <a:solidFill>
                  <a:schemeClr val="accent2">
                    <a:lumMod val="40000"/>
                    <a:lumOff val="60000"/>
                  </a:schemeClr>
                </a:solidFill>
              </a:defRPr>
            </a:lvl1pPr>
          </a:lstStyle>
          <a:p>
            <a:pPr>
              <a:defRPr/>
            </a:pPr>
            <a:r>
              <a:rPr lang="fr-FR"/>
              <a:t>Insérez ou glissez votre image ici</a:t>
            </a:r>
            <a:endParaRPr/>
          </a:p>
        </p:txBody>
      </p:sp>
      <p:sp>
        <p:nvSpPr>
          <p:cNvPr id="3" name="Espace réservé du contenu 2"/>
          <p:cNvSpPr>
            <a:spLocks noGrp="1"/>
          </p:cNvSpPr>
          <p:nvPr>
            <p:ph idx="1"/>
          </p:nvPr>
        </p:nvSpPr>
        <p:spPr bwMode="auto">
          <a:xfrm>
            <a:off x="623887" y="1381125"/>
            <a:ext cx="6118657" cy="4532313"/>
          </a:xfrm>
          <a:prstGeom prst="rect">
            <a:avLst/>
          </a:prstGeo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9" name="Titre 10"/>
          <p:cNvSpPr>
            <a:spLocks noGrp="1"/>
          </p:cNvSpPr>
          <p:nvPr>
            <p:ph type="title"/>
          </p:nvPr>
        </p:nvSpPr>
        <p:spPr bwMode="auto">
          <a:xfrm>
            <a:off x="623889" y="314036"/>
            <a:ext cx="6118656" cy="871826"/>
          </a:xfrm>
          <a:prstGeom prst="rect">
            <a:avLst/>
          </a:prstGeom>
        </p:spPr>
        <p:txBody>
          <a:bodyPr/>
          <a:lstStyle>
            <a:lvl1pPr>
              <a:defRPr>
                <a:solidFill>
                  <a:schemeClr val="tx2"/>
                </a:solidFill>
              </a:defRPr>
            </a:lvl1pPr>
          </a:lstStyle>
          <a:p>
            <a:pPr>
              <a:defRPr/>
            </a:pPr>
            <a:r>
              <a:rPr lang="fr-FR"/>
              <a:t>Modifiez le style du titre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Visuel + contenu">
    <p:spTree>
      <p:nvGrpSpPr>
        <p:cNvPr id="1" name=""/>
        <p:cNvGrpSpPr/>
        <p:nvPr/>
      </p:nvGrpSpPr>
      <p:grpSpPr bwMode="auto">
        <a:xfrm>
          <a:off x="0" y="0"/>
          <a:ext cx="0" cy="0"/>
          <a:chOff x="0" y="0"/>
          <a:chExt cx="0" cy="0"/>
        </a:xfrm>
      </p:grpSpPr>
      <p:grpSp>
        <p:nvGrpSpPr>
          <p:cNvPr id="20" name="Groupe 19"/>
          <p:cNvGrpSpPr/>
          <p:nvPr userDrawn="1"/>
        </p:nvGrpSpPr>
        <p:grpSpPr bwMode="auto">
          <a:xfrm>
            <a:off x="206373" y="6296024"/>
            <a:ext cx="468000" cy="468000"/>
            <a:chOff x="206373" y="6296024"/>
            <a:chExt cx="468000" cy="468000"/>
          </a:xfrm>
        </p:grpSpPr>
        <p:sp>
          <p:nvSpPr>
            <p:cNvPr id="21" name="Rectangle 20"/>
            <p:cNvSpPr/>
            <p:nvPr userDrawn="1"/>
          </p:nvSpPr>
          <p:spPr bwMode="auto">
            <a:xfrm>
              <a:off x="206373" y="6296024"/>
              <a:ext cx="468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defRPr/>
              </a:pPr>
              <a:endParaRPr lang="fr-FR"/>
            </a:p>
          </p:txBody>
        </p:sp>
        <p:pic>
          <p:nvPicPr>
            <p:cNvPr id="22" name="Logo CEA"/>
            <p:cNvPicPr>
              <a:picLocks noChangeAspect="1"/>
            </p:cNvPicPr>
            <p:nvPr userDrawn="1"/>
          </p:nvPicPr>
          <p:blipFill>
            <a:blip r:embed="rId2"/>
            <a:stretch/>
          </p:blipFill>
          <p:spPr bwMode="auto">
            <a:xfrm>
              <a:off x="257897" y="6343650"/>
              <a:ext cx="365991" cy="365991"/>
            </a:xfrm>
            <a:prstGeom prst="rect">
              <a:avLst/>
            </a:prstGeom>
          </p:spPr>
        </p:pic>
      </p:grpSp>
      <p:sp>
        <p:nvSpPr>
          <p:cNvPr id="13" name="Espace réservé pour une image  12"/>
          <p:cNvSpPr>
            <a:spLocks noGrp="1"/>
          </p:cNvSpPr>
          <p:nvPr>
            <p:ph type="pic" sz="quarter" idx="13" hasCustomPrompt="1"/>
          </p:nvPr>
        </p:nvSpPr>
        <p:spPr bwMode="auto">
          <a:xfrm flipH="1">
            <a:off x="0" y="0"/>
            <a:ext cx="5305156" cy="6858000"/>
          </a:xfrm>
          <a:custGeom>
            <a:avLst/>
            <a:gdLst>
              <a:gd name="connsiteX0" fmla="*/ 657398 w 5305156"/>
              <a:gd name="connsiteY0" fmla="*/ 6793932 h 6858000"/>
              <a:gd name="connsiteX1" fmla="*/ 585057 w 5305156"/>
              <a:gd name="connsiteY1" fmla="*/ 6857017 h 6858000"/>
              <a:gd name="connsiteX2" fmla="*/ 583930 w 5305156"/>
              <a:gd name="connsiteY2" fmla="*/ 6858000 h 6858000"/>
              <a:gd name="connsiteX3" fmla="*/ 732294 w 5305156"/>
              <a:gd name="connsiteY3" fmla="*/ 6858000 h 6858000"/>
              <a:gd name="connsiteX4" fmla="*/ 725614 w 5305156"/>
              <a:gd name="connsiteY4" fmla="*/ 6852286 h 6858000"/>
              <a:gd name="connsiteX5" fmla="*/ 657398 w 5305156"/>
              <a:gd name="connsiteY5" fmla="*/ 6793932 h 6858000"/>
              <a:gd name="connsiteX6" fmla="*/ 653184 w 5305156"/>
              <a:gd name="connsiteY6" fmla="*/ 6434348 h 6858000"/>
              <a:gd name="connsiteX7" fmla="*/ 330807 w 5305156"/>
              <a:gd name="connsiteY7" fmla="*/ 6715076 h 6858000"/>
              <a:gd name="connsiteX8" fmla="*/ 330807 w 5305156"/>
              <a:gd name="connsiteY8" fmla="*/ 6799592 h 6858000"/>
              <a:gd name="connsiteX9" fmla="*/ 330807 w 5305156"/>
              <a:gd name="connsiteY9" fmla="*/ 6858000 h 6858000"/>
              <a:gd name="connsiteX10" fmla="*/ 564153 w 5305156"/>
              <a:gd name="connsiteY10" fmla="*/ 6858000 h 6858000"/>
              <a:gd name="connsiteX11" fmla="*/ 568902 w 5305156"/>
              <a:gd name="connsiteY11" fmla="*/ 6853863 h 6858000"/>
              <a:gd name="connsiteX12" fmla="*/ 585057 w 5305156"/>
              <a:gd name="connsiteY12" fmla="*/ 6857017 h 6858000"/>
              <a:gd name="connsiteX13" fmla="*/ 569605 w 5305156"/>
              <a:gd name="connsiteY13" fmla="*/ 6853075 h 6858000"/>
              <a:gd name="connsiteX14" fmla="*/ 653184 w 5305156"/>
              <a:gd name="connsiteY14" fmla="*/ 6780527 h 6858000"/>
              <a:gd name="connsiteX15" fmla="*/ 653184 w 5305156"/>
              <a:gd name="connsiteY15" fmla="*/ 6434348 h 6858000"/>
              <a:gd name="connsiteX16" fmla="*/ 5047259 w 5305156"/>
              <a:gd name="connsiteY16" fmla="*/ 6343650 h 6858000"/>
              <a:gd name="connsiteX17" fmla="*/ 5047259 w 5305156"/>
              <a:gd name="connsiteY17" fmla="*/ 6707250 h 6858000"/>
              <a:gd name="connsiteX18" fmla="*/ 4683659 w 5305156"/>
              <a:gd name="connsiteY18" fmla="*/ 6707250 h 6858000"/>
              <a:gd name="connsiteX19" fmla="*/ 4683659 w 5305156"/>
              <a:gd name="connsiteY19" fmla="*/ 6343650 h 6858000"/>
              <a:gd name="connsiteX20" fmla="*/ 985394 w 5305156"/>
              <a:gd name="connsiteY20" fmla="*/ 5786939 h 6858000"/>
              <a:gd name="connsiteX21" fmla="*/ 777500 w 5305156"/>
              <a:gd name="connsiteY21" fmla="*/ 5968308 h 6858000"/>
              <a:gd name="connsiteX22" fmla="*/ 663017 w 5305156"/>
              <a:gd name="connsiteY22" fmla="*/ 6067667 h 6858000"/>
              <a:gd name="connsiteX23" fmla="*/ 663017 w 5305156"/>
              <a:gd name="connsiteY23" fmla="*/ 6413845 h 6858000"/>
              <a:gd name="connsiteX24" fmla="*/ 901815 w 5305156"/>
              <a:gd name="connsiteY24" fmla="*/ 6206454 h 6858000"/>
              <a:gd name="connsiteX25" fmla="*/ 985394 w 5305156"/>
              <a:gd name="connsiteY25" fmla="*/ 6133906 h 6858000"/>
              <a:gd name="connsiteX26" fmla="*/ 985394 w 5305156"/>
              <a:gd name="connsiteY26" fmla="*/ 5786939 h 6858000"/>
              <a:gd name="connsiteX27" fmla="*/ 1549380 w 5305156"/>
              <a:gd name="connsiteY27" fmla="*/ 5671020 h 6858000"/>
              <a:gd name="connsiteX28" fmla="*/ 1537440 w 5305156"/>
              <a:gd name="connsiteY28" fmla="*/ 5677328 h 6858000"/>
              <a:gd name="connsiteX29" fmla="*/ 1549380 w 5305156"/>
              <a:gd name="connsiteY29" fmla="*/ 5671020 h 6858000"/>
              <a:gd name="connsiteX30" fmla="*/ 1325331 w 5305156"/>
              <a:gd name="connsiteY30" fmla="*/ 5495959 h 6858000"/>
              <a:gd name="connsiteX31" fmla="*/ 1000847 w 5305156"/>
              <a:gd name="connsiteY31" fmla="*/ 5779053 h 6858000"/>
              <a:gd name="connsiteX32" fmla="*/ 1326033 w 5305156"/>
              <a:gd name="connsiteY32" fmla="*/ 6056627 h 6858000"/>
              <a:gd name="connsiteX33" fmla="*/ 1650518 w 5305156"/>
              <a:gd name="connsiteY33" fmla="*/ 5773533 h 6858000"/>
              <a:gd name="connsiteX34" fmla="*/ 1537440 w 5305156"/>
              <a:gd name="connsiteY34" fmla="*/ 5677328 h 6858000"/>
              <a:gd name="connsiteX35" fmla="*/ 1325331 w 5305156"/>
              <a:gd name="connsiteY35" fmla="*/ 5495959 h 6858000"/>
              <a:gd name="connsiteX36" fmla="*/ 320271 w 5305156"/>
              <a:gd name="connsiteY36" fmla="*/ 4847761 h 6858000"/>
              <a:gd name="connsiteX37" fmla="*/ 0 w 5305156"/>
              <a:gd name="connsiteY37" fmla="*/ 5126124 h 6858000"/>
              <a:gd name="connsiteX38" fmla="*/ 325188 w 5305156"/>
              <a:gd name="connsiteY38" fmla="*/ 5403697 h 6858000"/>
              <a:gd name="connsiteX39" fmla="*/ 433349 w 5305156"/>
              <a:gd name="connsiteY39" fmla="*/ 5309070 h 6858000"/>
              <a:gd name="connsiteX40" fmla="*/ 439670 w 5305156"/>
              <a:gd name="connsiteY40" fmla="*/ 5320898 h 6858000"/>
              <a:gd name="connsiteX41" fmla="*/ 330807 w 5305156"/>
              <a:gd name="connsiteY41" fmla="*/ 5415526 h 6858000"/>
              <a:gd name="connsiteX42" fmla="*/ 330807 w 5305156"/>
              <a:gd name="connsiteY42" fmla="*/ 5761705 h 6858000"/>
              <a:gd name="connsiteX43" fmla="*/ 563986 w 5305156"/>
              <a:gd name="connsiteY43" fmla="*/ 5559044 h 6858000"/>
              <a:gd name="connsiteX44" fmla="*/ 570307 w 5305156"/>
              <a:gd name="connsiteY44" fmla="*/ 5571661 h 6858000"/>
              <a:gd name="connsiteX45" fmla="*/ 332211 w 5305156"/>
              <a:gd name="connsiteY45" fmla="*/ 5779053 h 6858000"/>
              <a:gd name="connsiteX46" fmla="*/ 657398 w 5305156"/>
              <a:gd name="connsiteY46" fmla="*/ 6056627 h 6858000"/>
              <a:gd name="connsiteX47" fmla="*/ 771178 w 5305156"/>
              <a:gd name="connsiteY47" fmla="*/ 5957268 h 6858000"/>
              <a:gd name="connsiteX48" fmla="*/ 777500 w 5305156"/>
              <a:gd name="connsiteY48" fmla="*/ 5968308 h 6858000"/>
              <a:gd name="connsiteX49" fmla="*/ 771881 w 5305156"/>
              <a:gd name="connsiteY49" fmla="*/ 5956479 h 6858000"/>
              <a:gd name="connsiteX50" fmla="*/ 981883 w 5305156"/>
              <a:gd name="connsiteY50" fmla="*/ 5773533 h 6858000"/>
              <a:gd name="connsiteX51" fmla="*/ 656696 w 5305156"/>
              <a:gd name="connsiteY51" fmla="*/ 5495959 h 6858000"/>
              <a:gd name="connsiteX52" fmla="*/ 571010 w 5305156"/>
              <a:gd name="connsiteY52" fmla="*/ 5570873 h 6858000"/>
              <a:gd name="connsiteX53" fmla="*/ 563986 w 5305156"/>
              <a:gd name="connsiteY53" fmla="*/ 5558256 h 6858000"/>
              <a:gd name="connsiteX54" fmla="*/ 653184 w 5305156"/>
              <a:gd name="connsiteY54" fmla="*/ 5480976 h 6858000"/>
              <a:gd name="connsiteX55" fmla="*/ 653184 w 5305156"/>
              <a:gd name="connsiteY55" fmla="*/ 5134798 h 6858000"/>
              <a:gd name="connsiteX56" fmla="*/ 439670 w 5305156"/>
              <a:gd name="connsiteY56" fmla="*/ 5320110 h 6858000"/>
              <a:gd name="connsiteX57" fmla="*/ 434052 w 5305156"/>
              <a:gd name="connsiteY57" fmla="*/ 5309070 h 6858000"/>
              <a:gd name="connsiteX58" fmla="*/ 645458 w 5305156"/>
              <a:gd name="connsiteY58" fmla="*/ 5125335 h 6858000"/>
              <a:gd name="connsiteX59" fmla="*/ 320271 w 5305156"/>
              <a:gd name="connsiteY59" fmla="*/ 4847761 h 6858000"/>
              <a:gd name="connsiteX60" fmla="*/ 985394 w 5305156"/>
              <a:gd name="connsiteY60" fmla="*/ 4487388 h 6858000"/>
              <a:gd name="connsiteX61" fmla="*/ 763453 w 5305156"/>
              <a:gd name="connsiteY61" fmla="*/ 4680586 h 6858000"/>
              <a:gd name="connsiteX62" fmla="*/ 756430 w 5305156"/>
              <a:gd name="connsiteY62" fmla="*/ 4670335 h 6858000"/>
              <a:gd name="connsiteX63" fmla="*/ 762750 w 5305156"/>
              <a:gd name="connsiteY63" fmla="*/ 4680586 h 6858000"/>
              <a:gd name="connsiteX64" fmla="*/ 663017 w 5305156"/>
              <a:gd name="connsiteY64" fmla="*/ 4768116 h 6858000"/>
              <a:gd name="connsiteX65" fmla="*/ 663017 w 5305156"/>
              <a:gd name="connsiteY65" fmla="*/ 5114295 h 6858000"/>
              <a:gd name="connsiteX66" fmla="*/ 906029 w 5305156"/>
              <a:gd name="connsiteY66" fmla="*/ 4902960 h 6858000"/>
              <a:gd name="connsiteX67" fmla="*/ 913053 w 5305156"/>
              <a:gd name="connsiteY67" fmla="*/ 4913212 h 6858000"/>
              <a:gd name="connsiteX68" fmla="*/ 906732 w 5305156"/>
              <a:gd name="connsiteY68" fmla="*/ 4902172 h 6858000"/>
              <a:gd name="connsiteX69" fmla="*/ 985394 w 5305156"/>
              <a:gd name="connsiteY69" fmla="*/ 4833567 h 6858000"/>
              <a:gd name="connsiteX70" fmla="*/ 985394 w 5305156"/>
              <a:gd name="connsiteY70" fmla="*/ 4487388 h 6858000"/>
              <a:gd name="connsiteX71" fmla="*/ 656696 w 5305156"/>
              <a:gd name="connsiteY71" fmla="*/ 4196409 h 6858000"/>
              <a:gd name="connsiteX72" fmla="*/ 332211 w 5305156"/>
              <a:gd name="connsiteY72" fmla="*/ 4478714 h 6858000"/>
              <a:gd name="connsiteX73" fmla="*/ 657398 w 5305156"/>
              <a:gd name="connsiteY73" fmla="*/ 4756288 h 6858000"/>
              <a:gd name="connsiteX74" fmla="*/ 756430 w 5305156"/>
              <a:gd name="connsiteY74" fmla="*/ 4670335 h 6858000"/>
              <a:gd name="connsiteX75" fmla="*/ 981883 w 5305156"/>
              <a:gd name="connsiteY75" fmla="*/ 4473983 h 6858000"/>
              <a:gd name="connsiteX76" fmla="*/ 656696 w 5305156"/>
              <a:gd name="connsiteY76" fmla="*/ 4196409 h 6858000"/>
              <a:gd name="connsiteX77" fmla="*/ 993120 w 5305156"/>
              <a:gd name="connsiteY77" fmla="*/ 3544268 h 6858000"/>
              <a:gd name="connsiteX78" fmla="*/ 668636 w 5305156"/>
              <a:gd name="connsiteY78" fmla="*/ 3826573 h 6858000"/>
              <a:gd name="connsiteX79" fmla="*/ 993823 w 5305156"/>
              <a:gd name="connsiteY79" fmla="*/ 4104935 h 6858000"/>
              <a:gd name="connsiteX80" fmla="*/ 1318308 w 5305156"/>
              <a:gd name="connsiteY80" fmla="*/ 3821842 h 6858000"/>
              <a:gd name="connsiteX81" fmla="*/ 1002251 w 5305156"/>
              <a:gd name="connsiteY81" fmla="*/ 3552154 h 6858000"/>
              <a:gd name="connsiteX82" fmla="*/ 993120 w 5305156"/>
              <a:gd name="connsiteY82" fmla="*/ 3544268 h 6858000"/>
              <a:gd name="connsiteX83" fmla="*/ 1318308 w 5305156"/>
              <a:gd name="connsiteY83" fmla="*/ 2538851 h 6858000"/>
              <a:gd name="connsiteX84" fmla="*/ 1110412 w 5305156"/>
              <a:gd name="connsiteY84" fmla="*/ 2719432 h 6858000"/>
              <a:gd name="connsiteX85" fmla="*/ 1104092 w 5305156"/>
              <a:gd name="connsiteY85" fmla="*/ 2708392 h 6858000"/>
              <a:gd name="connsiteX86" fmla="*/ 1109710 w 5305156"/>
              <a:gd name="connsiteY86" fmla="*/ 2720221 h 6858000"/>
              <a:gd name="connsiteX87" fmla="*/ 995930 w 5305156"/>
              <a:gd name="connsiteY87" fmla="*/ 2819579 h 6858000"/>
              <a:gd name="connsiteX88" fmla="*/ 995930 w 5305156"/>
              <a:gd name="connsiteY88" fmla="*/ 3165758 h 6858000"/>
              <a:gd name="connsiteX89" fmla="*/ 1234025 w 5305156"/>
              <a:gd name="connsiteY89" fmla="*/ 2958366 h 6858000"/>
              <a:gd name="connsiteX90" fmla="*/ 1240347 w 5305156"/>
              <a:gd name="connsiteY90" fmla="*/ 2969406 h 6858000"/>
              <a:gd name="connsiteX91" fmla="*/ 1234728 w 5305156"/>
              <a:gd name="connsiteY91" fmla="*/ 2957578 h 6858000"/>
              <a:gd name="connsiteX92" fmla="*/ 1318308 w 5305156"/>
              <a:gd name="connsiteY92" fmla="*/ 2885030 h 6858000"/>
              <a:gd name="connsiteX93" fmla="*/ 1318308 w 5305156"/>
              <a:gd name="connsiteY93" fmla="*/ 2538851 h 6858000"/>
              <a:gd name="connsiteX94" fmla="*/ 652482 w 5305156"/>
              <a:gd name="connsiteY94" fmla="*/ 1598885 h 6858000"/>
              <a:gd name="connsiteX95" fmla="*/ 332211 w 5305156"/>
              <a:gd name="connsiteY95" fmla="*/ 1878036 h 6858000"/>
              <a:gd name="connsiteX96" fmla="*/ 657398 w 5305156"/>
              <a:gd name="connsiteY96" fmla="*/ 2155610 h 6858000"/>
              <a:gd name="connsiteX97" fmla="*/ 766262 w 5305156"/>
              <a:gd name="connsiteY97" fmla="*/ 2060983 h 6858000"/>
              <a:gd name="connsiteX98" fmla="*/ 771881 w 5305156"/>
              <a:gd name="connsiteY98" fmla="*/ 2072022 h 6858000"/>
              <a:gd name="connsiteX99" fmla="*/ 663017 w 5305156"/>
              <a:gd name="connsiteY99" fmla="*/ 2166650 h 6858000"/>
              <a:gd name="connsiteX100" fmla="*/ 663017 w 5305156"/>
              <a:gd name="connsiteY100" fmla="*/ 2513617 h 6858000"/>
              <a:gd name="connsiteX101" fmla="*/ 896196 w 5305156"/>
              <a:gd name="connsiteY101" fmla="*/ 2310168 h 6858000"/>
              <a:gd name="connsiteX102" fmla="*/ 902517 w 5305156"/>
              <a:gd name="connsiteY102" fmla="*/ 2322785 h 6858000"/>
              <a:gd name="connsiteX103" fmla="*/ 665124 w 5305156"/>
              <a:gd name="connsiteY103" fmla="*/ 2530177 h 6858000"/>
              <a:gd name="connsiteX104" fmla="*/ 990311 w 5305156"/>
              <a:gd name="connsiteY104" fmla="*/ 2807751 h 6858000"/>
              <a:gd name="connsiteX105" fmla="*/ 1104092 w 5305156"/>
              <a:gd name="connsiteY105" fmla="*/ 2708392 h 6858000"/>
              <a:gd name="connsiteX106" fmla="*/ 1314093 w 5305156"/>
              <a:gd name="connsiteY106" fmla="*/ 2525446 h 6858000"/>
              <a:gd name="connsiteX107" fmla="*/ 988907 w 5305156"/>
              <a:gd name="connsiteY107" fmla="*/ 2247872 h 6858000"/>
              <a:gd name="connsiteX108" fmla="*/ 903220 w 5305156"/>
              <a:gd name="connsiteY108" fmla="*/ 2322785 h 6858000"/>
              <a:gd name="connsiteX109" fmla="*/ 896899 w 5305156"/>
              <a:gd name="connsiteY109" fmla="*/ 2310168 h 6858000"/>
              <a:gd name="connsiteX110" fmla="*/ 985394 w 5305156"/>
              <a:gd name="connsiteY110" fmla="*/ 2232889 h 6858000"/>
              <a:gd name="connsiteX111" fmla="*/ 985394 w 5305156"/>
              <a:gd name="connsiteY111" fmla="*/ 1885922 h 6858000"/>
              <a:gd name="connsiteX112" fmla="*/ 772583 w 5305156"/>
              <a:gd name="connsiteY112" fmla="*/ 2072022 h 6858000"/>
              <a:gd name="connsiteX113" fmla="*/ 766262 w 5305156"/>
              <a:gd name="connsiteY113" fmla="*/ 2060194 h 6858000"/>
              <a:gd name="connsiteX114" fmla="*/ 977669 w 5305156"/>
              <a:gd name="connsiteY114" fmla="*/ 1876459 h 6858000"/>
              <a:gd name="connsiteX115" fmla="*/ 652482 w 5305156"/>
              <a:gd name="connsiteY115" fmla="*/ 1598885 h 6858000"/>
              <a:gd name="connsiteX116" fmla="*/ 1318308 w 5305156"/>
              <a:gd name="connsiteY116" fmla="*/ 1238512 h 6858000"/>
              <a:gd name="connsiteX117" fmla="*/ 1095663 w 5305156"/>
              <a:gd name="connsiteY117" fmla="*/ 1432499 h 6858000"/>
              <a:gd name="connsiteX118" fmla="*/ 995930 w 5305156"/>
              <a:gd name="connsiteY118" fmla="*/ 1519240 h 6858000"/>
              <a:gd name="connsiteX119" fmla="*/ 995930 w 5305156"/>
              <a:gd name="connsiteY119" fmla="*/ 1865419 h 6858000"/>
              <a:gd name="connsiteX120" fmla="*/ 1238240 w 5305156"/>
              <a:gd name="connsiteY120" fmla="*/ 1654085 h 6858000"/>
              <a:gd name="connsiteX121" fmla="*/ 1245264 w 5305156"/>
              <a:gd name="connsiteY121" fmla="*/ 1665124 h 6858000"/>
              <a:gd name="connsiteX122" fmla="*/ 1000847 w 5305156"/>
              <a:gd name="connsiteY122" fmla="*/ 1878036 h 6858000"/>
              <a:gd name="connsiteX123" fmla="*/ 1326033 w 5305156"/>
              <a:gd name="connsiteY123" fmla="*/ 2155610 h 6858000"/>
              <a:gd name="connsiteX124" fmla="*/ 1477038 w 5305156"/>
              <a:gd name="connsiteY124" fmla="*/ 2023920 h 6858000"/>
              <a:gd name="connsiteX125" fmla="*/ 1646304 w 5305156"/>
              <a:gd name="connsiteY125" fmla="*/ 1876459 h 6858000"/>
              <a:gd name="connsiteX126" fmla="*/ 1321116 w 5305156"/>
              <a:gd name="connsiteY126" fmla="*/ 1598885 h 6858000"/>
              <a:gd name="connsiteX127" fmla="*/ 1245965 w 5305156"/>
              <a:gd name="connsiteY127" fmla="*/ 1664336 h 6858000"/>
              <a:gd name="connsiteX128" fmla="*/ 1238942 w 5305156"/>
              <a:gd name="connsiteY128" fmla="*/ 1654085 h 6858000"/>
              <a:gd name="connsiteX129" fmla="*/ 1318308 w 5305156"/>
              <a:gd name="connsiteY129" fmla="*/ 1585480 h 6858000"/>
              <a:gd name="connsiteX130" fmla="*/ 1318308 w 5305156"/>
              <a:gd name="connsiteY130" fmla="*/ 1238512 h 6858000"/>
              <a:gd name="connsiteX131" fmla="*/ 988907 w 5305156"/>
              <a:gd name="connsiteY131" fmla="*/ 947533 h 6858000"/>
              <a:gd name="connsiteX132" fmla="*/ 665124 w 5305156"/>
              <a:gd name="connsiteY132" fmla="*/ 1230627 h 6858000"/>
              <a:gd name="connsiteX133" fmla="*/ 990311 w 5305156"/>
              <a:gd name="connsiteY133" fmla="*/ 1508201 h 6858000"/>
              <a:gd name="connsiteX134" fmla="*/ 1088639 w 5305156"/>
              <a:gd name="connsiteY134" fmla="*/ 1422247 h 6858000"/>
              <a:gd name="connsiteX135" fmla="*/ 1095663 w 5305156"/>
              <a:gd name="connsiteY135" fmla="*/ 1432499 h 6858000"/>
              <a:gd name="connsiteX136" fmla="*/ 1089342 w 5305156"/>
              <a:gd name="connsiteY136" fmla="*/ 1421459 h 6858000"/>
              <a:gd name="connsiteX137" fmla="*/ 1314093 w 5305156"/>
              <a:gd name="connsiteY137" fmla="*/ 1225107 h 6858000"/>
              <a:gd name="connsiteX138" fmla="*/ 988907 w 5305156"/>
              <a:gd name="connsiteY138" fmla="*/ 947533 h 6858000"/>
              <a:gd name="connsiteX139" fmla="*/ 1325331 w 5305156"/>
              <a:gd name="connsiteY139" fmla="*/ 296181 h 6858000"/>
              <a:gd name="connsiteX140" fmla="*/ 1000847 w 5305156"/>
              <a:gd name="connsiteY140" fmla="*/ 578486 h 6858000"/>
              <a:gd name="connsiteX141" fmla="*/ 1326033 w 5305156"/>
              <a:gd name="connsiteY141" fmla="*/ 856060 h 6858000"/>
              <a:gd name="connsiteX142" fmla="*/ 1650518 w 5305156"/>
              <a:gd name="connsiteY142" fmla="*/ 573754 h 6858000"/>
              <a:gd name="connsiteX143" fmla="*/ 1334462 w 5305156"/>
              <a:gd name="connsiteY143" fmla="*/ 304066 h 6858000"/>
              <a:gd name="connsiteX144" fmla="*/ 1325331 w 5305156"/>
              <a:gd name="connsiteY144" fmla="*/ 296181 h 6858000"/>
              <a:gd name="connsiteX145" fmla="*/ 1226725 w 5305156"/>
              <a:gd name="connsiteY145" fmla="*/ 0 h 6858000"/>
              <a:gd name="connsiteX146" fmla="*/ 748180 w 5305156"/>
              <a:gd name="connsiteY146" fmla="*/ 0 h 6858000"/>
              <a:gd name="connsiteX147" fmla="*/ 763540 w 5305156"/>
              <a:gd name="connsiteY147" fmla="*/ 13087 h 6858000"/>
              <a:gd name="connsiteX148" fmla="*/ 990311 w 5305156"/>
              <a:gd name="connsiteY148" fmla="*/ 206284 h 6858000"/>
              <a:gd name="connsiteX149" fmla="*/ 1159227 w 5305156"/>
              <a:gd name="connsiteY149" fmla="*/ 58896 h 6858000"/>
              <a:gd name="connsiteX150" fmla="*/ 1318308 w 5305156"/>
              <a:gd name="connsiteY150" fmla="*/ 0 h 6858000"/>
              <a:gd name="connsiteX151" fmla="*/ 1245701 w 5305156"/>
              <a:gd name="connsiteY151" fmla="*/ 0 h 6858000"/>
              <a:gd name="connsiteX152" fmla="*/ 1228232 w 5305156"/>
              <a:gd name="connsiteY152" fmla="*/ 15255 h 6858000"/>
              <a:gd name="connsiteX153" fmla="*/ 995930 w 5305156"/>
              <a:gd name="connsiteY153" fmla="*/ 218113 h 6858000"/>
              <a:gd name="connsiteX154" fmla="*/ 995930 w 5305156"/>
              <a:gd name="connsiteY154" fmla="*/ 564292 h 6858000"/>
              <a:gd name="connsiteX155" fmla="*/ 1318308 w 5305156"/>
              <a:gd name="connsiteY155" fmla="*/ 283564 h 6858000"/>
              <a:gd name="connsiteX156" fmla="*/ 1318308 w 5305156"/>
              <a:gd name="connsiteY156" fmla="*/ 84404 h 6858000"/>
              <a:gd name="connsiteX157" fmla="*/ 5305156 w 5305156"/>
              <a:gd name="connsiteY157" fmla="*/ 0 h 6858000"/>
              <a:gd name="connsiteX158" fmla="*/ 1329545 w 5305156"/>
              <a:gd name="connsiteY158" fmla="*/ 0 h 6858000"/>
              <a:gd name="connsiteX159" fmla="*/ 1329545 w 5305156"/>
              <a:gd name="connsiteY159" fmla="*/ 1953 h 6858000"/>
              <a:gd name="connsiteX160" fmla="*/ 1329545 w 5305156"/>
              <a:gd name="connsiteY160" fmla="*/ 283564 h 6858000"/>
              <a:gd name="connsiteX161" fmla="*/ 1343592 w 5305156"/>
              <a:gd name="connsiteY161" fmla="*/ 295392 h 6858000"/>
              <a:gd name="connsiteX162" fmla="*/ 1334462 w 5305156"/>
              <a:gd name="connsiteY162" fmla="*/ 304066 h 6858000"/>
              <a:gd name="connsiteX163" fmla="*/ 1344294 w 5305156"/>
              <a:gd name="connsiteY163" fmla="*/ 295392 h 6858000"/>
              <a:gd name="connsiteX164" fmla="*/ 1665970 w 5305156"/>
              <a:gd name="connsiteY164" fmla="*/ 570600 h 6858000"/>
              <a:gd name="connsiteX165" fmla="*/ 1665970 w 5305156"/>
              <a:gd name="connsiteY165" fmla="*/ 589526 h 6858000"/>
              <a:gd name="connsiteX166" fmla="*/ 1654030 w 5305156"/>
              <a:gd name="connsiteY166" fmla="*/ 599777 h 6858000"/>
              <a:gd name="connsiteX167" fmla="*/ 1654030 w 5305156"/>
              <a:gd name="connsiteY167" fmla="*/ 587160 h 6858000"/>
              <a:gd name="connsiteX168" fmla="*/ 1332355 w 5305156"/>
              <a:gd name="connsiteY168" fmla="*/ 867888 h 6858000"/>
              <a:gd name="connsiteX169" fmla="*/ 1332355 w 5305156"/>
              <a:gd name="connsiteY169" fmla="*/ 1214067 h 6858000"/>
              <a:gd name="connsiteX170" fmla="*/ 1654030 w 5305156"/>
              <a:gd name="connsiteY170" fmla="*/ 933339 h 6858000"/>
              <a:gd name="connsiteX171" fmla="*/ 1654030 w 5305156"/>
              <a:gd name="connsiteY171" fmla="*/ 600566 h 6858000"/>
              <a:gd name="connsiteX172" fmla="*/ 1665970 w 5305156"/>
              <a:gd name="connsiteY172" fmla="*/ 590314 h 6858000"/>
              <a:gd name="connsiteX173" fmla="*/ 1665970 w 5305156"/>
              <a:gd name="connsiteY173" fmla="*/ 938859 h 6858000"/>
              <a:gd name="connsiteX174" fmla="*/ 1998180 w 5305156"/>
              <a:gd name="connsiteY174" fmla="*/ 1221952 h 6858000"/>
              <a:gd name="connsiteX175" fmla="*/ 1998180 w 5305156"/>
              <a:gd name="connsiteY175" fmla="*/ 1591788 h 6858000"/>
              <a:gd name="connsiteX176" fmla="*/ 1680718 w 5305156"/>
              <a:gd name="connsiteY176" fmla="*/ 1867785 h 6858000"/>
              <a:gd name="connsiteX177" fmla="*/ 1680718 w 5305156"/>
              <a:gd name="connsiteY177" fmla="*/ 1851225 h 6858000"/>
              <a:gd name="connsiteX178" fmla="*/ 1986942 w 5305156"/>
              <a:gd name="connsiteY178" fmla="*/ 1585480 h 6858000"/>
              <a:gd name="connsiteX179" fmla="*/ 1986942 w 5305156"/>
              <a:gd name="connsiteY179" fmla="*/ 1238512 h 6858000"/>
              <a:gd name="connsiteX180" fmla="*/ 1680718 w 5305156"/>
              <a:gd name="connsiteY180" fmla="*/ 1505046 h 6858000"/>
              <a:gd name="connsiteX181" fmla="*/ 1680718 w 5305156"/>
              <a:gd name="connsiteY181" fmla="*/ 1488487 h 6858000"/>
              <a:gd name="connsiteX182" fmla="*/ 1982728 w 5305156"/>
              <a:gd name="connsiteY182" fmla="*/ 1225107 h 6858000"/>
              <a:gd name="connsiteX183" fmla="*/ 1657541 w 5305156"/>
              <a:gd name="connsiteY183" fmla="*/ 947533 h 6858000"/>
              <a:gd name="connsiteX184" fmla="*/ 1333056 w 5305156"/>
              <a:gd name="connsiteY184" fmla="*/ 1230627 h 6858000"/>
              <a:gd name="connsiteX185" fmla="*/ 1658244 w 5305156"/>
              <a:gd name="connsiteY185" fmla="*/ 1508201 h 6858000"/>
              <a:gd name="connsiteX186" fmla="*/ 1680017 w 5305156"/>
              <a:gd name="connsiteY186" fmla="*/ 1489275 h 6858000"/>
              <a:gd name="connsiteX187" fmla="*/ 1680017 w 5305156"/>
              <a:gd name="connsiteY187" fmla="*/ 1505835 h 6858000"/>
              <a:gd name="connsiteX188" fmla="*/ 1664565 w 5305156"/>
              <a:gd name="connsiteY188" fmla="*/ 1519240 h 6858000"/>
              <a:gd name="connsiteX189" fmla="*/ 1664565 w 5305156"/>
              <a:gd name="connsiteY189" fmla="*/ 1865419 h 6858000"/>
              <a:gd name="connsiteX190" fmla="*/ 1680017 w 5305156"/>
              <a:gd name="connsiteY190" fmla="*/ 1852014 h 6858000"/>
              <a:gd name="connsiteX191" fmla="*/ 1680017 w 5305156"/>
              <a:gd name="connsiteY191" fmla="*/ 1868573 h 6858000"/>
              <a:gd name="connsiteX192" fmla="*/ 1665970 w 5305156"/>
              <a:gd name="connsiteY192" fmla="*/ 1881190 h 6858000"/>
              <a:gd name="connsiteX193" fmla="*/ 1665970 w 5305156"/>
              <a:gd name="connsiteY193" fmla="*/ 2058617 h 6858000"/>
              <a:gd name="connsiteX194" fmla="*/ 1654030 w 5305156"/>
              <a:gd name="connsiteY194" fmla="*/ 2060194 h 6858000"/>
              <a:gd name="connsiteX195" fmla="*/ 1654030 w 5305156"/>
              <a:gd name="connsiteY195" fmla="*/ 1885922 h 6858000"/>
              <a:gd name="connsiteX196" fmla="*/ 1484061 w 5305156"/>
              <a:gd name="connsiteY196" fmla="*/ 2034172 h 6858000"/>
              <a:gd name="connsiteX197" fmla="*/ 1477038 w 5305156"/>
              <a:gd name="connsiteY197" fmla="*/ 2023920 h 6858000"/>
              <a:gd name="connsiteX198" fmla="*/ 1484061 w 5305156"/>
              <a:gd name="connsiteY198" fmla="*/ 2034960 h 6858000"/>
              <a:gd name="connsiteX199" fmla="*/ 1332355 w 5305156"/>
              <a:gd name="connsiteY199" fmla="*/ 2166650 h 6858000"/>
              <a:gd name="connsiteX200" fmla="*/ 1332355 w 5305156"/>
              <a:gd name="connsiteY200" fmla="*/ 2513617 h 6858000"/>
              <a:gd name="connsiteX201" fmla="*/ 1654030 w 5305156"/>
              <a:gd name="connsiteY201" fmla="*/ 2232889 h 6858000"/>
              <a:gd name="connsiteX202" fmla="*/ 1654030 w 5305156"/>
              <a:gd name="connsiteY202" fmla="*/ 2060983 h 6858000"/>
              <a:gd name="connsiteX203" fmla="*/ 1665970 w 5305156"/>
              <a:gd name="connsiteY203" fmla="*/ 2059405 h 6858000"/>
              <a:gd name="connsiteX204" fmla="*/ 1665970 w 5305156"/>
              <a:gd name="connsiteY204" fmla="*/ 2238409 h 6858000"/>
              <a:gd name="connsiteX205" fmla="*/ 1881590 w 5305156"/>
              <a:gd name="connsiteY205" fmla="*/ 2422144 h 6858000"/>
              <a:gd name="connsiteX206" fmla="*/ 1869650 w 5305156"/>
              <a:gd name="connsiteY206" fmla="*/ 2428452 h 6858000"/>
              <a:gd name="connsiteX207" fmla="*/ 1657541 w 5305156"/>
              <a:gd name="connsiteY207" fmla="*/ 2247872 h 6858000"/>
              <a:gd name="connsiteX208" fmla="*/ 1333056 w 5305156"/>
              <a:gd name="connsiteY208" fmla="*/ 2530177 h 6858000"/>
              <a:gd name="connsiteX209" fmla="*/ 1658244 w 5305156"/>
              <a:gd name="connsiteY209" fmla="*/ 2807751 h 6858000"/>
              <a:gd name="connsiteX210" fmla="*/ 1982728 w 5305156"/>
              <a:gd name="connsiteY210" fmla="*/ 2525446 h 6858000"/>
              <a:gd name="connsiteX211" fmla="*/ 1870353 w 5305156"/>
              <a:gd name="connsiteY211" fmla="*/ 2429241 h 6858000"/>
              <a:gd name="connsiteX212" fmla="*/ 1882293 w 5305156"/>
              <a:gd name="connsiteY212" fmla="*/ 2422933 h 6858000"/>
              <a:gd name="connsiteX213" fmla="*/ 1998180 w 5305156"/>
              <a:gd name="connsiteY213" fmla="*/ 2522291 h 6858000"/>
              <a:gd name="connsiteX214" fmla="*/ 1998180 w 5305156"/>
              <a:gd name="connsiteY214" fmla="*/ 2773054 h 6858000"/>
              <a:gd name="connsiteX215" fmla="*/ 1986942 w 5305156"/>
              <a:gd name="connsiteY215" fmla="*/ 2778574 h 6858000"/>
              <a:gd name="connsiteX216" fmla="*/ 1986942 w 5305156"/>
              <a:gd name="connsiteY216" fmla="*/ 2538851 h 6858000"/>
              <a:gd name="connsiteX217" fmla="*/ 1664565 w 5305156"/>
              <a:gd name="connsiteY217" fmla="*/ 2819579 h 6858000"/>
              <a:gd name="connsiteX218" fmla="*/ 1664565 w 5305156"/>
              <a:gd name="connsiteY218" fmla="*/ 3165758 h 6858000"/>
              <a:gd name="connsiteX219" fmla="*/ 1986942 w 5305156"/>
              <a:gd name="connsiteY219" fmla="*/ 2885030 h 6858000"/>
              <a:gd name="connsiteX220" fmla="*/ 1986942 w 5305156"/>
              <a:gd name="connsiteY220" fmla="*/ 2779363 h 6858000"/>
              <a:gd name="connsiteX221" fmla="*/ 1998180 w 5305156"/>
              <a:gd name="connsiteY221" fmla="*/ 2773843 h 6858000"/>
              <a:gd name="connsiteX222" fmla="*/ 1998180 w 5305156"/>
              <a:gd name="connsiteY222" fmla="*/ 2891339 h 6858000"/>
              <a:gd name="connsiteX223" fmla="*/ 1658946 w 5305156"/>
              <a:gd name="connsiteY223" fmla="*/ 3187049 h 6858000"/>
              <a:gd name="connsiteX224" fmla="*/ 1321116 w 5305156"/>
              <a:gd name="connsiteY224" fmla="*/ 2899224 h 6858000"/>
              <a:gd name="connsiteX225" fmla="*/ 1240347 w 5305156"/>
              <a:gd name="connsiteY225" fmla="*/ 2969406 h 6858000"/>
              <a:gd name="connsiteX226" fmla="*/ 997334 w 5305156"/>
              <a:gd name="connsiteY226" fmla="*/ 3180741 h 6858000"/>
              <a:gd name="connsiteX227" fmla="*/ 997334 w 5305156"/>
              <a:gd name="connsiteY227" fmla="*/ 3519034 h 6858000"/>
              <a:gd name="connsiteX228" fmla="*/ 985394 w 5305156"/>
              <a:gd name="connsiteY228" fmla="*/ 3519034 h 6858000"/>
              <a:gd name="connsiteX229" fmla="*/ 985394 w 5305156"/>
              <a:gd name="connsiteY229" fmla="*/ 3500109 h 6858000"/>
              <a:gd name="connsiteX230" fmla="*/ 985394 w 5305156"/>
              <a:gd name="connsiteY230" fmla="*/ 3186261 h 6858000"/>
              <a:gd name="connsiteX231" fmla="*/ 663017 w 5305156"/>
              <a:gd name="connsiteY231" fmla="*/ 3466989 h 6858000"/>
              <a:gd name="connsiteX232" fmla="*/ 663017 w 5305156"/>
              <a:gd name="connsiteY232" fmla="*/ 3495377 h 6858000"/>
              <a:gd name="connsiteX233" fmla="*/ 663017 w 5305156"/>
              <a:gd name="connsiteY233" fmla="*/ 3812379 h 6858000"/>
              <a:gd name="connsiteX234" fmla="*/ 985394 w 5305156"/>
              <a:gd name="connsiteY234" fmla="*/ 3532439 h 6858000"/>
              <a:gd name="connsiteX235" fmla="*/ 985394 w 5305156"/>
              <a:gd name="connsiteY235" fmla="*/ 3519822 h 6858000"/>
              <a:gd name="connsiteX236" fmla="*/ 997334 w 5305156"/>
              <a:gd name="connsiteY236" fmla="*/ 3519822 h 6858000"/>
              <a:gd name="connsiteX237" fmla="*/ 997334 w 5305156"/>
              <a:gd name="connsiteY237" fmla="*/ 3531651 h 6858000"/>
              <a:gd name="connsiteX238" fmla="*/ 1011381 w 5305156"/>
              <a:gd name="connsiteY238" fmla="*/ 3543479 h 6858000"/>
              <a:gd name="connsiteX239" fmla="*/ 1002251 w 5305156"/>
              <a:gd name="connsiteY239" fmla="*/ 3552154 h 6858000"/>
              <a:gd name="connsiteX240" fmla="*/ 1012084 w 5305156"/>
              <a:gd name="connsiteY240" fmla="*/ 3544268 h 6858000"/>
              <a:gd name="connsiteX241" fmla="*/ 1333759 w 5305156"/>
              <a:gd name="connsiteY241" fmla="*/ 3818688 h 6858000"/>
              <a:gd name="connsiteX242" fmla="*/ 1333759 w 5305156"/>
              <a:gd name="connsiteY242" fmla="*/ 3838402 h 6858000"/>
              <a:gd name="connsiteX243" fmla="*/ 1321819 w 5305156"/>
              <a:gd name="connsiteY243" fmla="*/ 3848653 h 6858000"/>
              <a:gd name="connsiteX244" fmla="*/ 1321819 w 5305156"/>
              <a:gd name="connsiteY244" fmla="*/ 3835248 h 6858000"/>
              <a:gd name="connsiteX245" fmla="*/ 999441 w 5305156"/>
              <a:gd name="connsiteY245" fmla="*/ 4115975 h 6858000"/>
              <a:gd name="connsiteX246" fmla="*/ 999441 w 5305156"/>
              <a:gd name="connsiteY246" fmla="*/ 4462154 h 6858000"/>
              <a:gd name="connsiteX247" fmla="*/ 1321819 w 5305156"/>
              <a:gd name="connsiteY247" fmla="*/ 4182215 h 6858000"/>
              <a:gd name="connsiteX248" fmla="*/ 1321819 w 5305156"/>
              <a:gd name="connsiteY248" fmla="*/ 3849441 h 6858000"/>
              <a:gd name="connsiteX249" fmla="*/ 1333759 w 5305156"/>
              <a:gd name="connsiteY249" fmla="*/ 3839190 h 6858000"/>
              <a:gd name="connsiteX250" fmla="*/ 1333759 w 5305156"/>
              <a:gd name="connsiteY250" fmla="*/ 4186946 h 6858000"/>
              <a:gd name="connsiteX251" fmla="*/ 1665970 w 5305156"/>
              <a:gd name="connsiteY251" fmla="*/ 4470828 h 6858000"/>
              <a:gd name="connsiteX252" fmla="*/ 1665970 w 5305156"/>
              <a:gd name="connsiteY252" fmla="*/ 4839875 h 6858000"/>
              <a:gd name="connsiteX253" fmla="*/ 1348509 w 5305156"/>
              <a:gd name="connsiteY253" fmla="*/ 5116661 h 6858000"/>
              <a:gd name="connsiteX254" fmla="*/ 1348509 w 5305156"/>
              <a:gd name="connsiteY254" fmla="*/ 5100101 h 6858000"/>
              <a:gd name="connsiteX255" fmla="*/ 1654030 w 5305156"/>
              <a:gd name="connsiteY255" fmla="*/ 4833567 h 6858000"/>
              <a:gd name="connsiteX256" fmla="*/ 1654030 w 5305156"/>
              <a:gd name="connsiteY256" fmla="*/ 4487388 h 6858000"/>
              <a:gd name="connsiteX257" fmla="*/ 1348509 w 5305156"/>
              <a:gd name="connsiteY257" fmla="*/ 4753134 h 6858000"/>
              <a:gd name="connsiteX258" fmla="*/ 1348509 w 5305156"/>
              <a:gd name="connsiteY258" fmla="*/ 4737362 h 6858000"/>
              <a:gd name="connsiteX259" fmla="*/ 1650518 w 5305156"/>
              <a:gd name="connsiteY259" fmla="*/ 4473983 h 6858000"/>
              <a:gd name="connsiteX260" fmla="*/ 1325331 w 5305156"/>
              <a:gd name="connsiteY260" fmla="*/ 4196409 h 6858000"/>
              <a:gd name="connsiteX261" fmla="*/ 1000847 w 5305156"/>
              <a:gd name="connsiteY261" fmla="*/ 4478714 h 6858000"/>
              <a:gd name="connsiteX262" fmla="*/ 1326033 w 5305156"/>
              <a:gd name="connsiteY262" fmla="*/ 4756288 h 6858000"/>
              <a:gd name="connsiteX263" fmla="*/ 1347806 w 5305156"/>
              <a:gd name="connsiteY263" fmla="*/ 4737362 h 6858000"/>
              <a:gd name="connsiteX264" fmla="*/ 1347806 w 5305156"/>
              <a:gd name="connsiteY264" fmla="*/ 4753922 h 6858000"/>
              <a:gd name="connsiteX265" fmla="*/ 1331652 w 5305156"/>
              <a:gd name="connsiteY265" fmla="*/ 4768116 h 6858000"/>
              <a:gd name="connsiteX266" fmla="*/ 1331652 w 5305156"/>
              <a:gd name="connsiteY266" fmla="*/ 5114295 h 6858000"/>
              <a:gd name="connsiteX267" fmla="*/ 1347806 w 5305156"/>
              <a:gd name="connsiteY267" fmla="*/ 5100101 h 6858000"/>
              <a:gd name="connsiteX268" fmla="*/ 1347806 w 5305156"/>
              <a:gd name="connsiteY268" fmla="*/ 5116661 h 6858000"/>
              <a:gd name="connsiteX269" fmla="*/ 1333759 w 5305156"/>
              <a:gd name="connsiteY269" fmla="*/ 5129278 h 6858000"/>
              <a:gd name="connsiteX270" fmla="*/ 1333759 w 5305156"/>
              <a:gd name="connsiteY270" fmla="*/ 5306704 h 6858000"/>
              <a:gd name="connsiteX271" fmla="*/ 1321819 w 5305156"/>
              <a:gd name="connsiteY271" fmla="*/ 5309070 h 6858000"/>
              <a:gd name="connsiteX272" fmla="*/ 1321819 w 5305156"/>
              <a:gd name="connsiteY272" fmla="*/ 5134798 h 6858000"/>
              <a:gd name="connsiteX273" fmla="*/ 1151851 w 5305156"/>
              <a:gd name="connsiteY273" fmla="*/ 5283047 h 6858000"/>
              <a:gd name="connsiteX274" fmla="*/ 1144827 w 5305156"/>
              <a:gd name="connsiteY274" fmla="*/ 5272008 h 6858000"/>
              <a:gd name="connsiteX275" fmla="*/ 1314093 w 5305156"/>
              <a:gd name="connsiteY275" fmla="*/ 5125335 h 6858000"/>
              <a:gd name="connsiteX276" fmla="*/ 988907 w 5305156"/>
              <a:gd name="connsiteY276" fmla="*/ 4847761 h 6858000"/>
              <a:gd name="connsiteX277" fmla="*/ 913053 w 5305156"/>
              <a:gd name="connsiteY277" fmla="*/ 4913212 h 6858000"/>
              <a:gd name="connsiteX278" fmla="*/ 668636 w 5305156"/>
              <a:gd name="connsiteY278" fmla="*/ 5126124 h 6858000"/>
              <a:gd name="connsiteX279" fmla="*/ 993823 w 5305156"/>
              <a:gd name="connsiteY279" fmla="*/ 5403697 h 6858000"/>
              <a:gd name="connsiteX280" fmla="*/ 1144827 w 5305156"/>
              <a:gd name="connsiteY280" fmla="*/ 5272796 h 6858000"/>
              <a:gd name="connsiteX281" fmla="*/ 1151149 w 5305156"/>
              <a:gd name="connsiteY281" fmla="*/ 5283047 h 6858000"/>
              <a:gd name="connsiteX282" fmla="*/ 999441 w 5305156"/>
              <a:gd name="connsiteY282" fmla="*/ 5415526 h 6858000"/>
              <a:gd name="connsiteX283" fmla="*/ 999441 w 5305156"/>
              <a:gd name="connsiteY283" fmla="*/ 5761705 h 6858000"/>
              <a:gd name="connsiteX284" fmla="*/ 1321819 w 5305156"/>
              <a:gd name="connsiteY284" fmla="*/ 5480976 h 6858000"/>
              <a:gd name="connsiteX285" fmla="*/ 1321819 w 5305156"/>
              <a:gd name="connsiteY285" fmla="*/ 5309858 h 6858000"/>
              <a:gd name="connsiteX286" fmla="*/ 1333759 w 5305156"/>
              <a:gd name="connsiteY286" fmla="*/ 5307493 h 6858000"/>
              <a:gd name="connsiteX287" fmla="*/ 1333759 w 5305156"/>
              <a:gd name="connsiteY287" fmla="*/ 5487285 h 6858000"/>
              <a:gd name="connsiteX288" fmla="*/ 1549380 w 5305156"/>
              <a:gd name="connsiteY288" fmla="*/ 5671020 h 6858000"/>
              <a:gd name="connsiteX289" fmla="*/ 1665970 w 5305156"/>
              <a:gd name="connsiteY289" fmla="*/ 5770379 h 6858000"/>
              <a:gd name="connsiteX290" fmla="*/ 1665970 w 5305156"/>
              <a:gd name="connsiteY290" fmla="*/ 6021141 h 6858000"/>
              <a:gd name="connsiteX291" fmla="*/ 1654030 w 5305156"/>
              <a:gd name="connsiteY291" fmla="*/ 6026661 h 6858000"/>
              <a:gd name="connsiteX292" fmla="*/ 1654030 w 5305156"/>
              <a:gd name="connsiteY292" fmla="*/ 5786939 h 6858000"/>
              <a:gd name="connsiteX293" fmla="*/ 1331652 w 5305156"/>
              <a:gd name="connsiteY293" fmla="*/ 6067667 h 6858000"/>
              <a:gd name="connsiteX294" fmla="*/ 1331652 w 5305156"/>
              <a:gd name="connsiteY294" fmla="*/ 6413845 h 6858000"/>
              <a:gd name="connsiteX295" fmla="*/ 1654030 w 5305156"/>
              <a:gd name="connsiteY295" fmla="*/ 6133906 h 6858000"/>
              <a:gd name="connsiteX296" fmla="*/ 1654030 w 5305156"/>
              <a:gd name="connsiteY296" fmla="*/ 6027450 h 6858000"/>
              <a:gd name="connsiteX297" fmla="*/ 1665970 w 5305156"/>
              <a:gd name="connsiteY297" fmla="*/ 6021930 h 6858000"/>
              <a:gd name="connsiteX298" fmla="*/ 1665970 w 5305156"/>
              <a:gd name="connsiteY298" fmla="*/ 6140214 h 6858000"/>
              <a:gd name="connsiteX299" fmla="*/ 1326033 w 5305156"/>
              <a:gd name="connsiteY299" fmla="*/ 6435925 h 6858000"/>
              <a:gd name="connsiteX300" fmla="*/ 988907 w 5305156"/>
              <a:gd name="connsiteY300" fmla="*/ 6147311 h 6858000"/>
              <a:gd name="connsiteX301" fmla="*/ 908136 w 5305156"/>
              <a:gd name="connsiteY301" fmla="*/ 6217493 h 6858000"/>
              <a:gd name="connsiteX302" fmla="*/ 901815 w 5305156"/>
              <a:gd name="connsiteY302" fmla="*/ 6206454 h 6858000"/>
              <a:gd name="connsiteX303" fmla="*/ 907434 w 5305156"/>
              <a:gd name="connsiteY303" fmla="*/ 6218282 h 6858000"/>
              <a:gd name="connsiteX304" fmla="*/ 665124 w 5305156"/>
              <a:gd name="connsiteY304" fmla="*/ 6429617 h 6858000"/>
              <a:gd name="connsiteX305" fmla="*/ 665124 w 5305156"/>
              <a:gd name="connsiteY305" fmla="*/ 6784470 h 6858000"/>
              <a:gd name="connsiteX306" fmla="*/ 722014 w 5305156"/>
              <a:gd name="connsiteY306" fmla="*/ 6833040 h 6858000"/>
              <a:gd name="connsiteX307" fmla="*/ 751249 w 5305156"/>
              <a:gd name="connsiteY307" fmla="*/ 6858000 h 6858000"/>
              <a:gd name="connsiteX308" fmla="*/ 5305156 w 5305156"/>
              <a:gd name="connsiteY30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5305156" h="6858000" extrusionOk="0">
                <a:moveTo>
                  <a:pt x="657398" y="6793932"/>
                </a:moveTo>
                <a:cubicBezTo>
                  <a:pt x="657398" y="6793932"/>
                  <a:pt x="657398" y="6793932"/>
                  <a:pt x="585057" y="6857017"/>
                </a:cubicBezTo>
                <a:lnTo>
                  <a:pt x="583930" y="6858000"/>
                </a:lnTo>
                <a:lnTo>
                  <a:pt x="732294" y="6858000"/>
                </a:lnTo>
                <a:lnTo>
                  <a:pt x="725614" y="6852286"/>
                </a:lnTo>
                <a:cubicBezTo>
                  <a:pt x="709021" y="6838092"/>
                  <a:pt x="686897" y="6819166"/>
                  <a:pt x="657398" y="6793932"/>
                </a:cubicBezTo>
                <a:close/>
                <a:moveTo>
                  <a:pt x="653184" y="6434348"/>
                </a:moveTo>
                <a:cubicBezTo>
                  <a:pt x="653184" y="6434348"/>
                  <a:pt x="653184" y="6434348"/>
                  <a:pt x="330807" y="6715076"/>
                </a:cubicBezTo>
                <a:cubicBezTo>
                  <a:pt x="330807" y="6715076"/>
                  <a:pt x="330807" y="6715076"/>
                  <a:pt x="330807" y="6799592"/>
                </a:cubicBezTo>
                <a:lnTo>
                  <a:pt x="330807" y="6858000"/>
                </a:lnTo>
                <a:lnTo>
                  <a:pt x="564153" y="6858000"/>
                </a:lnTo>
                <a:lnTo>
                  <a:pt x="568902" y="6853863"/>
                </a:lnTo>
                <a:cubicBezTo>
                  <a:pt x="573818" y="6854652"/>
                  <a:pt x="579438" y="6856229"/>
                  <a:pt x="585057" y="6857017"/>
                </a:cubicBezTo>
                <a:cubicBezTo>
                  <a:pt x="579438" y="6855440"/>
                  <a:pt x="574521" y="6854652"/>
                  <a:pt x="569605" y="6853075"/>
                </a:cubicBezTo>
                <a:cubicBezTo>
                  <a:pt x="569605" y="6853075"/>
                  <a:pt x="569605" y="6853075"/>
                  <a:pt x="653184" y="6780527"/>
                </a:cubicBezTo>
                <a:cubicBezTo>
                  <a:pt x="653184" y="6780527"/>
                  <a:pt x="653184" y="6780527"/>
                  <a:pt x="653184" y="6434348"/>
                </a:cubicBezTo>
                <a:close/>
                <a:moveTo>
                  <a:pt x="5047259" y="6343650"/>
                </a:moveTo>
                <a:lnTo>
                  <a:pt x="5047259" y="6707250"/>
                </a:lnTo>
                <a:lnTo>
                  <a:pt x="4683659" y="6707250"/>
                </a:lnTo>
                <a:lnTo>
                  <a:pt x="4683659" y="6343650"/>
                </a:lnTo>
                <a:close/>
                <a:moveTo>
                  <a:pt x="985394" y="5786939"/>
                </a:moveTo>
                <a:cubicBezTo>
                  <a:pt x="985394" y="5786939"/>
                  <a:pt x="985394" y="5786939"/>
                  <a:pt x="777500" y="5968308"/>
                </a:cubicBezTo>
                <a:cubicBezTo>
                  <a:pt x="777500" y="5968308"/>
                  <a:pt x="777500" y="5968308"/>
                  <a:pt x="663017" y="6067667"/>
                </a:cubicBezTo>
                <a:cubicBezTo>
                  <a:pt x="663017" y="6067667"/>
                  <a:pt x="663017" y="6067667"/>
                  <a:pt x="663017" y="6413845"/>
                </a:cubicBezTo>
                <a:cubicBezTo>
                  <a:pt x="663017" y="6413845"/>
                  <a:pt x="663017" y="6413845"/>
                  <a:pt x="901815" y="6206454"/>
                </a:cubicBezTo>
                <a:cubicBezTo>
                  <a:pt x="901815" y="6206454"/>
                  <a:pt x="901815" y="6206454"/>
                  <a:pt x="985394" y="6133906"/>
                </a:cubicBezTo>
                <a:cubicBezTo>
                  <a:pt x="985394" y="6133906"/>
                  <a:pt x="985394" y="6133906"/>
                  <a:pt x="985394" y="5786939"/>
                </a:cubicBezTo>
                <a:close/>
                <a:moveTo>
                  <a:pt x="1549380" y="5671020"/>
                </a:moveTo>
                <a:cubicBezTo>
                  <a:pt x="1537440" y="5677328"/>
                  <a:pt x="1537440" y="5677328"/>
                  <a:pt x="1537440" y="5677328"/>
                </a:cubicBezTo>
                <a:cubicBezTo>
                  <a:pt x="1549380" y="5671020"/>
                  <a:pt x="1549380" y="5671020"/>
                  <a:pt x="1549380" y="5671020"/>
                </a:cubicBezTo>
                <a:close/>
                <a:moveTo>
                  <a:pt x="1325331" y="5495959"/>
                </a:moveTo>
                <a:cubicBezTo>
                  <a:pt x="1325331" y="5495959"/>
                  <a:pt x="1325331" y="5495959"/>
                  <a:pt x="1000847" y="5779053"/>
                </a:cubicBezTo>
                <a:cubicBezTo>
                  <a:pt x="1000847" y="5779053"/>
                  <a:pt x="1000847" y="5779053"/>
                  <a:pt x="1326033" y="6056627"/>
                </a:cubicBezTo>
                <a:cubicBezTo>
                  <a:pt x="1326033" y="6056627"/>
                  <a:pt x="1326033" y="6056627"/>
                  <a:pt x="1650518" y="5773533"/>
                </a:cubicBezTo>
                <a:cubicBezTo>
                  <a:pt x="1650518" y="5773533"/>
                  <a:pt x="1650518" y="5773533"/>
                  <a:pt x="1537440" y="5677328"/>
                </a:cubicBezTo>
                <a:cubicBezTo>
                  <a:pt x="1537440" y="5677328"/>
                  <a:pt x="1537440" y="5677328"/>
                  <a:pt x="1325331" y="5495959"/>
                </a:cubicBezTo>
                <a:close/>
                <a:moveTo>
                  <a:pt x="320271" y="4847761"/>
                </a:moveTo>
                <a:cubicBezTo>
                  <a:pt x="320271" y="4847761"/>
                  <a:pt x="320271" y="4847761"/>
                  <a:pt x="0" y="5126124"/>
                </a:cubicBezTo>
                <a:cubicBezTo>
                  <a:pt x="0" y="5126124"/>
                  <a:pt x="0" y="5126124"/>
                  <a:pt x="325188" y="5403697"/>
                </a:cubicBezTo>
                <a:cubicBezTo>
                  <a:pt x="325188" y="5403697"/>
                  <a:pt x="325188" y="5403697"/>
                  <a:pt x="433349" y="5309070"/>
                </a:cubicBezTo>
                <a:cubicBezTo>
                  <a:pt x="433349" y="5309070"/>
                  <a:pt x="433349" y="5309070"/>
                  <a:pt x="439670" y="5320898"/>
                </a:cubicBezTo>
                <a:cubicBezTo>
                  <a:pt x="439670" y="5320898"/>
                  <a:pt x="439670" y="5320898"/>
                  <a:pt x="330807" y="5415526"/>
                </a:cubicBezTo>
                <a:cubicBezTo>
                  <a:pt x="330807" y="5415526"/>
                  <a:pt x="330807" y="5415526"/>
                  <a:pt x="330807" y="5761705"/>
                </a:cubicBezTo>
                <a:cubicBezTo>
                  <a:pt x="330807" y="5761705"/>
                  <a:pt x="330807" y="5761705"/>
                  <a:pt x="563986" y="5559044"/>
                </a:cubicBezTo>
                <a:cubicBezTo>
                  <a:pt x="563986" y="5559044"/>
                  <a:pt x="563986" y="5559044"/>
                  <a:pt x="570307" y="5571661"/>
                </a:cubicBezTo>
                <a:cubicBezTo>
                  <a:pt x="570307" y="5571661"/>
                  <a:pt x="570307" y="5571661"/>
                  <a:pt x="332211" y="5779053"/>
                </a:cubicBezTo>
                <a:cubicBezTo>
                  <a:pt x="332211" y="5779053"/>
                  <a:pt x="332211" y="5779053"/>
                  <a:pt x="657398" y="6056627"/>
                </a:cubicBezTo>
                <a:cubicBezTo>
                  <a:pt x="657398" y="6056627"/>
                  <a:pt x="657398" y="6056627"/>
                  <a:pt x="771178" y="5957268"/>
                </a:cubicBezTo>
                <a:cubicBezTo>
                  <a:pt x="771178" y="5957268"/>
                  <a:pt x="771178" y="5957268"/>
                  <a:pt x="777500" y="5968308"/>
                </a:cubicBezTo>
                <a:cubicBezTo>
                  <a:pt x="777500" y="5968308"/>
                  <a:pt x="777500" y="5968308"/>
                  <a:pt x="771881" y="5956479"/>
                </a:cubicBezTo>
                <a:cubicBezTo>
                  <a:pt x="771881" y="5956479"/>
                  <a:pt x="771881" y="5956479"/>
                  <a:pt x="981883" y="5773533"/>
                </a:cubicBezTo>
                <a:cubicBezTo>
                  <a:pt x="981883" y="5773533"/>
                  <a:pt x="981883" y="5773533"/>
                  <a:pt x="656696" y="5495959"/>
                </a:cubicBezTo>
                <a:cubicBezTo>
                  <a:pt x="656696" y="5495959"/>
                  <a:pt x="656696" y="5495959"/>
                  <a:pt x="571010" y="5570873"/>
                </a:cubicBezTo>
                <a:cubicBezTo>
                  <a:pt x="571010" y="5570873"/>
                  <a:pt x="571010" y="5570873"/>
                  <a:pt x="563986" y="5558256"/>
                </a:cubicBezTo>
                <a:cubicBezTo>
                  <a:pt x="563986" y="5558256"/>
                  <a:pt x="563986" y="5558256"/>
                  <a:pt x="653184" y="5480976"/>
                </a:cubicBezTo>
                <a:cubicBezTo>
                  <a:pt x="653184" y="5480976"/>
                  <a:pt x="653184" y="5480976"/>
                  <a:pt x="653184" y="5134798"/>
                </a:cubicBezTo>
                <a:cubicBezTo>
                  <a:pt x="653184" y="5134798"/>
                  <a:pt x="653184" y="5134798"/>
                  <a:pt x="439670" y="5320110"/>
                </a:cubicBezTo>
                <a:cubicBezTo>
                  <a:pt x="439670" y="5320110"/>
                  <a:pt x="439670" y="5320110"/>
                  <a:pt x="434052" y="5309070"/>
                </a:cubicBezTo>
                <a:cubicBezTo>
                  <a:pt x="434052" y="5309070"/>
                  <a:pt x="434052" y="5309070"/>
                  <a:pt x="645458" y="5125335"/>
                </a:cubicBezTo>
                <a:cubicBezTo>
                  <a:pt x="645458" y="5125335"/>
                  <a:pt x="645458" y="5125335"/>
                  <a:pt x="320271" y="4847761"/>
                </a:cubicBezTo>
                <a:close/>
                <a:moveTo>
                  <a:pt x="985394" y="4487388"/>
                </a:moveTo>
                <a:cubicBezTo>
                  <a:pt x="985394" y="4487388"/>
                  <a:pt x="985394" y="4487388"/>
                  <a:pt x="763453" y="4680586"/>
                </a:cubicBezTo>
                <a:cubicBezTo>
                  <a:pt x="763453" y="4680586"/>
                  <a:pt x="763453" y="4680586"/>
                  <a:pt x="756430" y="4670335"/>
                </a:cubicBezTo>
                <a:cubicBezTo>
                  <a:pt x="756430" y="4670335"/>
                  <a:pt x="756430" y="4670335"/>
                  <a:pt x="762750" y="4680586"/>
                </a:cubicBezTo>
                <a:cubicBezTo>
                  <a:pt x="762750" y="4680586"/>
                  <a:pt x="762750" y="4680586"/>
                  <a:pt x="663017" y="4768116"/>
                </a:cubicBezTo>
                <a:cubicBezTo>
                  <a:pt x="663017" y="4768116"/>
                  <a:pt x="663017" y="4768116"/>
                  <a:pt x="663017" y="5114295"/>
                </a:cubicBezTo>
                <a:cubicBezTo>
                  <a:pt x="663017" y="5114295"/>
                  <a:pt x="663017" y="5114295"/>
                  <a:pt x="906029" y="4902960"/>
                </a:cubicBezTo>
                <a:cubicBezTo>
                  <a:pt x="906029" y="4902960"/>
                  <a:pt x="906029" y="4902960"/>
                  <a:pt x="913053" y="4913212"/>
                </a:cubicBezTo>
                <a:cubicBezTo>
                  <a:pt x="913053" y="4913212"/>
                  <a:pt x="913053" y="4913212"/>
                  <a:pt x="906732" y="4902172"/>
                </a:cubicBezTo>
                <a:cubicBezTo>
                  <a:pt x="906732" y="4902172"/>
                  <a:pt x="906732" y="4902172"/>
                  <a:pt x="985394" y="4833567"/>
                </a:cubicBezTo>
                <a:cubicBezTo>
                  <a:pt x="985394" y="4833567"/>
                  <a:pt x="985394" y="4833567"/>
                  <a:pt x="985394" y="4487388"/>
                </a:cubicBezTo>
                <a:close/>
                <a:moveTo>
                  <a:pt x="656696" y="4196409"/>
                </a:moveTo>
                <a:cubicBezTo>
                  <a:pt x="656696" y="4196409"/>
                  <a:pt x="656696" y="4196409"/>
                  <a:pt x="332211" y="4478714"/>
                </a:cubicBezTo>
                <a:cubicBezTo>
                  <a:pt x="332211" y="4478714"/>
                  <a:pt x="332211" y="4478714"/>
                  <a:pt x="657398" y="4756288"/>
                </a:cubicBezTo>
                <a:cubicBezTo>
                  <a:pt x="657398" y="4756288"/>
                  <a:pt x="657398" y="4756288"/>
                  <a:pt x="756430" y="4670335"/>
                </a:cubicBezTo>
                <a:cubicBezTo>
                  <a:pt x="756430" y="4670335"/>
                  <a:pt x="756430" y="4670335"/>
                  <a:pt x="981883" y="4473983"/>
                </a:cubicBezTo>
                <a:cubicBezTo>
                  <a:pt x="981883" y="4473983"/>
                  <a:pt x="981883" y="4473983"/>
                  <a:pt x="656696" y="4196409"/>
                </a:cubicBezTo>
                <a:close/>
                <a:moveTo>
                  <a:pt x="993120" y="3544268"/>
                </a:moveTo>
                <a:cubicBezTo>
                  <a:pt x="993120" y="3544268"/>
                  <a:pt x="993120" y="3544268"/>
                  <a:pt x="668636" y="3826573"/>
                </a:cubicBezTo>
                <a:cubicBezTo>
                  <a:pt x="668636" y="3826573"/>
                  <a:pt x="668636" y="3826573"/>
                  <a:pt x="993823" y="4104935"/>
                </a:cubicBezTo>
                <a:cubicBezTo>
                  <a:pt x="993823" y="4104935"/>
                  <a:pt x="993823" y="4104935"/>
                  <a:pt x="1318308" y="3821842"/>
                </a:cubicBezTo>
                <a:cubicBezTo>
                  <a:pt x="1318308" y="3821842"/>
                  <a:pt x="1318308" y="3821842"/>
                  <a:pt x="1002251" y="3552154"/>
                </a:cubicBezTo>
                <a:cubicBezTo>
                  <a:pt x="1002251" y="3552154"/>
                  <a:pt x="1002251" y="3552154"/>
                  <a:pt x="993120" y="3544268"/>
                </a:cubicBezTo>
                <a:close/>
                <a:moveTo>
                  <a:pt x="1318308" y="2538851"/>
                </a:moveTo>
                <a:cubicBezTo>
                  <a:pt x="1318308" y="2538851"/>
                  <a:pt x="1318308" y="2538851"/>
                  <a:pt x="1110412" y="2719432"/>
                </a:cubicBezTo>
                <a:cubicBezTo>
                  <a:pt x="1110412" y="2719432"/>
                  <a:pt x="1110412" y="2719432"/>
                  <a:pt x="1104092" y="2708392"/>
                </a:cubicBezTo>
                <a:cubicBezTo>
                  <a:pt x="1104092" y="2708392"/>
                  <a:pt x="1104092" y="2708392"/>
                  <a:pt x="1109710" y="2720221"/>
                </a:cubicBezTo>
                <a:cubicBezTo>
                  <a:pt x="1109710" y="2720221"/>
                  <a:pt x="1109710" y="2720221"/>
                  <a:pt x="995930" y="2819579"/>
                </a:cubicBezTo>
                <a:cubicBezTo>
                  <a:pt x="995930" y="2819579"/>
                  <a:pt x="995930" y="2819579"/>
                  <a:pt x="995930" y="3165758"/>
                </a:cubicBezTo>
                <a:cubicBezTo>
                  <a:pt x="995930" y="3165758"/>
                  <a:pt x="995930" y="3165758"/>
                  <a:pt x="1234025" y="2958366"/>
                </a:cubicBezTo>
                <a:cubicBezTo>
                  <a:pt x="1234025" y="2958366"/>
                  <a:pt x="1234025" y="2958366"/>
                  <a:pt x="1240347" y="2969406"/>
                </a:cubicBezTo>
                <a:cubicBezTo>
                  <a:pt x="1240347" y="2969406"/>
                  <a:pt x="1240347" y="2969406"/>
                  <a:pt x="1234728" y="2957578"/>
                </a:cubicBezTo>
                <a:cubicBezTo>
                  <a:pt x="1234728" y="2957578"/>
                  <a:pt x="1234728" y="2957578"/>
                  <a:pt x="1318308" y="2885030"/>
                </a:cubicBezTo>
                <a:cubicBezTo>
                  <a:pt x="1318308" y="2885030"/>
                  <a:pt x="1318308" y="2885030"/>
                  <a:pt x="1318308" y="2538851"/>
                </a:cubicBezTo>
                <a:close/>
                <a:moveTo>
                  <a:pt x="652482" y="1598885"/>
                </a:moveTo>
                <a:cubicBezTo>
                  <a:pt x="652482" y="1598885"/>
                  <a:pt x="652482" y="1598885"/>
                  <a:pt x="332211" y="1878036"/>
                </a:cubicBezTo>
                <a:cubicBezTo>
                  <a:pt x="332211" y="1878036"/>
                  <a:pt x="332211" y="1878036"/>
                  <a:pt x="657398" y="2155610"/>
                </a:cubicBezTo>
                <a:cubicBezTo>
                  <a:pt x="657398" y="2155610"/>
                  <a:pt x="657398" y="2155610"/>
                  <a:pt x="766262" y="2060983"/>
                </a:cubicBezTo>
                <a:cubicBezTo>
                  <a:pt x="766262" y="2060983"/>
                  <a:pt x="766262" y="2060983"/>
                  <a:pt x="771881" y="2072022"/>
                </a:cubicBezTo>
                <a:cubicBezTo>
                  <a:pt x="771881" y="2072022"/>
                  <a:pt x="771881" y="2072022"/>
                  <a:pt x="663017" y="2166650"/>
                </a:cubicBezTo>
                <a:cubicBezTo>
                  <a:pt x="663017" y="2166650"/>
                  <a:pt x="663017" y="2166650"/>
                  <a:pt x="663017" y="2513617"/>
                </a:cubicBezTo>
                <a:cubicBezTo>
                  <a:pt x="663017" y="2513617"/>
                  <a:pt x="663017" y="2513617"/>
                  <a:pt x="896196" y="2310168"/>
                </a:cubicBezTo>
                <a:cubicBezTo>
                  <a:pt x="896196" y="2310168"/>
                  <a:pt x="896196" y="2310168"/>
                  <a:pt x="902517" y="2322785"/>
                </a:cubicBezTo>
                <a:cubicBezTo>
                  <a:pt x="902517" y="2322785"/>
                  <a:pt x="902517" y="2322785"/>
                  <a:pt x="665124" y="2530177"/>
                </a:cubicBezTo>
                <a:cubicBezTo>
                  <a:pt x="665124" y="2530177"/>
                  <a:pt x="665124" y="2530177"/>
                  <a:pt x="990311" y="2807751"/>
                </a:cubicBezTo>
                <a:cubicBezTo>
                  <a:pt x="990311" y="2807751"/>
                  <a:pt x="990311" y="2807751"/>
                  <a:pt x="1104092" y="2708392"/>
                </a:cubicBezTo>
                <a:cubicBezTo>
                  <a:pt x="1104092" y="2708392"/>
                  <a:pt x="1104092" y="2708392"/>
                  <a:pt x="1314093" y="2525446"/>
                </a:cubicBezTo>
                <a:cubicBezTo>
                  <a:pt x="1314093" y="2525446"/>
                  <a:pt x="1314093" y="2525446"/>
                  <a:pt x="988907" y="2247872"/>
                </a:cubicBezTo>
                <a:cubicBezTo>
                  <a:pt x="988907" y="2247872"/>
                  <a:pt x="988907" y="2247872"/>
                  <a:pt x="903220" y="2322785"/>
                </a:cubicBezTo>
                <a:cubicBezTo>
                  <a:pt x="903220" y="2322785"/>
                  <a:pt x="903220" y="2322785"/>
                  <a:pt x="896899" y="2310168"/>
                </a:cubicBezTo>
                <a:cubicBezTo>
                  <a:pt x="896899" y="2310168"/>
                  <a:pt x="896899" y="2310168"/>
                  <a:pt x="985394" y="2232889"/>
                </a:cubicBezTo>
                <a:cubicBezTo>
                  <a:pt x="985394" y="2232889"/>
                  <a:pt x="985394" y="2232889"/>
                  <a:pt x="985394" y="1885922"/>
                </a:cubicBezTo>
                <a:cubicBezTo>
                  <a:pt x="985394" y="1885922"/>
                  <a:pt x="985394" y="1885922"/>
                  <a:pt x="772583" y="2072022"/>
                </a:cubicBezTo>
                <a:cubicBezTo>
                  <a:pt x="772583" y="2072022"/>
                  <a:pt x="772583" y="2072022"/>
                  <a:pt x="766262" y="2060194"/>
                </a:cubicBezTo>
                <a:cubicBezTo>
                  <a:pt x="766262" y="2060194"/>
                  <a:pt x="766262" y="2060194"/>
                  <a:pt x="977669" y="1876459"/>
                </a:cubicBezTo>
                <a:cubicBezTo>
                  <a:pt x="977669" y="1876459"/>
                  <a:pt x="977669" y="1876459"/>
                  <a:pt x="652482" y="1598885"/>
                </a:cubicBezTo>
                <a:close/>
                <a:moveTo>
                  <a:pt x="1318308" y="1238512"/>
                </a:moveTo>
                <a:cubicBezTo>
                  <a:pt x="1318308" y="1238512"/>
                  <a:pt x="1318308" y="1238512"/>
                  <a:pt x="1095663" y="1432499"/>
                </a:cubicBezTo>
                <a:cubicBezTo>
                  <a:pt x="1095663" y="1432499"/>
                  <a:pt x="1095663" y="1432499"/>
                  <a:pt x="995930" y="1519240"/>
                </a:cubicBezTo>
                <a:cubicBezTo>
                  <a:pt x="995930" y="1519240"/>
                  <a:pt x="995930" y="1519240"/>
                  <a:pt x="995930" y="1865419"/>
                </a:cubicBezTo>
                <a:cubicBezTo>
                  <a:pt x="995930" y="1865419"/>
                  <a:pt x="995930" y="1865419"/>
                  <a:pt x="1238240" y="1654085"/>
                </a:cubicBezTo>
                <a:cubicBezTo>
                  <a:pt x="1238240" y="1654085"/>
                  <a:pt x="1238240" y="1654085"/>
                  <a:pt x="1245264" y="1665124"/>
                </a:cubicBezTo>
                <a:cubicBezTo>
                  <a:pt x="1245264" y="1665124"/>
                  <a:pt x="1245264" y="1665124"/>
                  <a:pt x="1000847" y="1878036"/>
                </a:cubicBezTo>
                <a:cubicBezTo>
                  <a:pt x="1000847" y="1878036"/>
                  <a:pt x="1000847" y="1878036"/>
                  <a:pt x="1326033" y="2155610"/>
                </a:cubicBezTo>
                <a:cubicBezTo>
                  <a:pt x="1326033" y="2155610"/>
                  <a:pt x="1326033" y="2155610"/>
                  <a:pt x="1477038" y="2023920"/>
                </a:cubicBezTo>
                <a:cubicBezTo>
                  <a:pt x="1477038" y="2023920"/>
                  <a:pt x="1477038" y="2023920"/>
                  <a:pt x="1646304" y="1876459"/>
                </a:cubicBezTo>
                <a:cubicBezTo>
                  <a:pt x="1646304" y="1876459"/>
                  <a:pt x="1646304" y="1876459"/>
                  <a:pt x="1321116" y="1598885"/>
                </a:cubicBezTo>
                <a:cubicBezTo>
                  <a:pt x="1321116" y="1598885"/>
                  <a:pt x="1321116" y="1598885"/>
                  <a:pt x="1245965" y="1664336"/>
                </a:cubicBezTo>
                <a:cubicBezTo>
                  <a:pt x="1245965" y="1664336"/>
                  <a:pt x="1245965" y="1664336"/>
                  <a:pt x="1238942" y="1654085"/>
                </a:cubicBezTo>
                <a:cubicBezTo>
                  <a:pt x="1238942" y="1654085"/>
                  <a:pt x="1238942" y="1654085"/>
                  <a:pt x="1318308" y="1585480"/>
                </a:cubicBezTo>
                <a:cubicBezTo>
                  <a:pt x="1318308" y="1585480"/>
                  <a:pt x="1318308" y="1585480"/>
                  <a:pt x="1318308" y="1238512"/>
                </a:cubicBezTo>
                <a:close/>
                <a:moveTo>
                  <a:pt x="988907" y="947533"/>
                </a:moveTo>
                <a:cubicBezTo>
                  <a:pt x="988907" y="947533"/>
                  <a:pt x="988907" y="947533"/>
                  <a:pt x="665124" y="1230627"/>
                </a:cubicBezTo>
                <a:cubicBezTo>
                  <a:pt x="665124" y="1230627"/>
                  <a:pt x="665124" y="1230627"/>
                  <a:pt x="990311" y="1508201"/>
                </a:cubicBezTo>
                <a:cubicBezTo>
                  <a:pt x="990311" y="1508201"/>
                  <a:pt x="990311" y="1508201"/>
                  <a:pt x="1088639" y="1422247"/>
                </a:cubicBezTo>
                <a:cubicBezTo>
                  <a:pt x="1088639" y="1422247"/>
                  <a:pt x="1088639" y="1422247"/>
                  <a:pt x="1095663" y="1432499"/>
                </a:cubicBezTo>
                <a:cubicBezTo>
                  <a:pt x="1095663" y="1432499"/>
                  <a:pt x="1095663" y="1432499"/>
                  <a:pt x="1089342" y="1421459"/>
                </a:cubicBezTo>
                <a:cubicBezTo>
                  <a:pt x="1089342" y="1421459"/>
                  <a:pt x="1089342" y="1421459"/>
                  <a:pt x="1314093" y="1225107"/>
                </a:cubicBezTo>
                <a:cubicBezTo>
                  <a:pt x="1314093" y="1225107"/>
                  <a:pt x="1314093" y="1225107"/>
                  <a:pt x="988907" y="947533"/>
                </a:cubicBezTo>
                <a:close/>
                <a:moveTo>
                  <a:pt x="1325331" y="296181"/>
                </a:moveTo>
                <a:cubicBezTo>
                  <a:pt x="1325331" y="296181"/>
                  <a:pt x="1325331" y="296181"/>
                  <a:pt x="1000847" y="578486"/>
                </a:cubicBezTo>
                <a:cubicBezTo>
                  <a:pt x="1000847" y="578486"/>
                  <a:pt x="1000847" y="578486"/>
                  <a:pt x="1326033" y="856060"/>
                </a:cubicBezTo>
                <a:cubicBezTo>
                  <a:pt x="1326033" y="856060"/>
                  <a:pt x="1326033" y="856060"/>
                  <a:pt x="1650518" y="573754"/>
                </a:cubicBezTo>
                <a:cubicBezTo>
                  <a:pt x="1650518" y="573754"/>
                  <a:pt x="1650518" y="573754"/>
                  <a:pt x="1334462" y="304066"/>
                </a:cubicBezTo>
                <a:cubicBezTo>
                  <a:pt x="1334462" y="304066"/>
                  <a:pt x="1334462" y="304066"/>
                  <a:pt x="1325331" y="296181"/>
                </a:cubicBezTo>
                <a:close/>
                <a:moveTo>
                  <a:pt x="1226725" y="0"/>
                </a:moveTo>
                <a:lnTo>
                  <a:pt x="748180" y="0"/>
                </a:lnTo>
                <a:lnTo>
                  <a:pt x="763540" y="13087"/>
                </a:lnTo>
                <a:cubicBezTo>
                  <a:pt x="795936" y="40686"/>
                  <a:pt x="860728" y="95886"/>
                  <a:pt x="990311" y="206284"/>
                </a:cubicBezTo>
                <a:cubicBezTo>
                  <a:pt x="990311" y="206284"/>
                  <a:pt x="990311" y="206284"/>
                  <a:pt x="1159227" y="58896"/>
                </a:cubicBezTo>
                <a:close/>
                <a:moveTo>
                  <a:pt x="1318308" y="0"/>
                </a:moveTo>
                <a:lnTo>
                  <a:pt x="1245701" y="0"/>
                </a:lnTo>
                <a:lnTo>
                  <a:pt x="1228232" y="15255"/>
                </a:lnTo>
                <a:cubicBezTo>
                  <a:pt x="1195046" y="44235"/>
                  <a:pt x="1128673" y="102194"/>
                  <a:pt x="995930" y="218113"/>
                </a:cubicBezTo>
                <a:cubicBezTo>
                  <a:pt x="995930" y="218113"/>
                  <a:pt x="995930" y="218113"/>
                  <a:pt x="995930" y="564292"/>
                </a:cubicBezTo>
                <a:cubicBezTo>
                  <a:pt x="995930" y="564292"/>
                  <a:pt x="995930" y="564292"/>
                  <a:pt x="1318308" y="283564"/>
                </a:cubicBezTo>
                <a:cubicBezTo>
                  <a:pt x="1318308" y="283564"/>
                  <a:pt x="1318308" y="283564"/>
                  <a:pt x="1318308" y="84404"/>
                </a:cubicBezTo>
                <a:close/>
                <a:moveTo>
                  <a:pt x="5305156" y="0"/>
                </a:moveTo>
                <a:lnTo>
                  <a:pt x="1329545" y="0"/>
                </a:lnTo>
                <a:lnTo>
                  <a:pt x="1329545" y="1953"/>
                </a:lnTo>
                <a:cubicBezTo>
                  <a:pt x="1329545" y="28082"/>
                  <a:pt x="1329545" y="97759"/>
                  <a:pt x="1329545" y="283564"/>
                </a:cubicBezTo>
                <a:cubicBezTo>
                  <a:pt x="1329545" y="283564"/>
                  <a:pt x="1329545" y="283564"/>
                  <a:pt x="1343592" y="295392"/>
                </a:cubicBezTo>
                <a:cubicBezTo>
                  <a:pt x="1343592" y="295392"/>
                  <a:pt x="1343592" y="295392"/>
                  <a:pt x="1334462" y="304066"/>
                </a:cubicBezTo>
                <a:cubicBezTo>
                  <a:pt x="1334462" y="304066"/>
                  <a:pt x="1334462" y="304066"/>
                  <a:pt x="1344294" y="295392"/>
                </a:cubicBezTo>
                <a:cubicBezTo>
                  <a:pt x="1344294" y="295392"/>
                  <a:pt x="1344294" y="295392"/>
                  <a:pt x="1665970" y="570600"/>
                </a:cubicBezTo>
                <a:cubicBezTo>
                  <a:pt x="1665970" y="570600"/>
                  <a:pt x="1665970" y="570600"/>
                  <a:pt x="1665970" y="589526"/>
                </a:cubicBezTo>
                <a:cubicBezTo>
                  <a:pt x="1665970" y="589526"/>
                  <a:pt x="1665970" y="589526"/>
                  <a:pt x="1654030" y="599777"/>
                </a:cubicBezTo>
                <a:cubicBezTo>
                  <a:pt x="1654030" y="599777"/>
                  <a:pt x="1654030" y="599777"/>
                  <a:pt x="1654030" y="587160"/>
                </a:cubicBezTo>
                <a:cubicBezTo>
                  <a:pt x="1654030" y="587160"/>
                  <a:pt x="1654030" y="587160"/>
                  <a:pt x="1332355" y="867888"/>
                </a:cubicBezTo>
                <a:cubicBezTo>
                  <a:pt x="1332355" y="867888"/>
                  <a:pt x="1332355" y="867888"/>
                  <a:pt x="1332355" y="1214067"/>
                </a:cubicBezTo>
                <a:cubicBezTo>
                  <a:pt x="1332355" y="1214067"/>
                  <a:pt x="1332355" y="1214067"/>
                  <a:pt x="1654030" y="933339"/>
                </a:cubicBezTo>
                <a:cubicBezTo>
                  <a:pt x="1654030" y="933339"/>
                  <a:pt x="1654030" y="933339"/>
                  <a:pt x="1654030" y="600566"/>
                </a:cubicBezTo>
                <a:cubicBezTo>
                  <a:pt x="1654030" y="600566"/>
                  <a:pt x="1654030" y="600566"/>
                  <a:pt x="1665970" y="590314"/>
                </a:cubicBezTo>
                <a:cubicBezTo>
                  <a:pt x="1665970" y="590314"/>
                  <a:pt x="1665970" y="590314"/>
                  <a:pt x="1665970" y="938859"/>
                </a:cubicBezTo>
                <a:cubicBezTo>
                  <a:pt x="1665970" y="938859"/>
                  <a:pt x="1665970" y="938859"/>
                  <a:pt x="1998180" y="1221952"/>
                </a:cubicBezTo>
                <a:cubicBezTo>
                  <a:pt x="1998180" y="1221952"/>
                  <a:pt x="1998180" y="1221952"/>
                  <a:pt x="1998180" y="1591788"/>
                </a:cubicBezTo>
                <a:cubicBezTo>
                  <a:pt x="1998180" y="1591788"/>
                  <a:pt x="1998180" y="1591788"/>
                  <a:pt x="1680718" y="1867785"/>
                </a:cubicBezTo>
                <a:cubicBezTo>
                  <a:pt x="1680718" y="1867785"/>
                  <a:pt x="1680718" y="1867785"/>
                  <a:pt x="1680718" y="1851225"/>
                </a:cubicBezTo>
                <a:lnTo>
                  <a:pt x="1986942" y="1585480"/>
                </a:lnTo>
                <a:cubicBezTo>
                  <a:pt x="1986942" y="1585480"/>
                  <a:pt x="1986942" y="1585480"/>
                  <a:pt x="1986942" y="1238512"/>
                </a:cubicBezTo>
                <a:cubicBezTo>
                  <a:pt x="1986942" y="1238512"/>
                  <a:pt x="1986942" y="1238512"/>
                  <a:pt x="1680718" y="1505046"/>
                </a:cubicBezTo>
                <a:cubicBezTo>
                  <a:pt x="1680718" y="1505046"/>
                  <a:pt x="1680718" y="1505046"/>
                  <a:pt x="1680718" y="1488487"/>
                </a:cubicBezTo>
                <a:cubicBezTo>
                  <a:pt x="1680718" y="1488487"/>
                  <a:pt x="1680718" y="1488487"/>
                  <a:pt x="1982728" y="1225107"/>
                </a:cubicBezTo>
                <a:cubicBezTo>
                  <a:pt x="1982728" y="1225107"/>
                  <a:pt x="1982728" y="1225107"/>
                  <a:pt x="1657541" y="947533"/>
                </a:cubicBezTo>
                <a:cubicBezTo>
                  <a:pt x="1657541" y="947533"/>
                  <a:pt x="1657541" y="947533"/>
                  <a:pt x="1333056" y="1230627"/>
                </a:cubicBezTo>
                <a:cubicBezTo>
                  <a:pt x="1333056" y="1230627"/>
                  <a:pt x="1333056" y="1230627"/>
                  <a:pt x="1658244" y="1508201"/>
                </a:cubicBezTo>
                <a:cubicBezTo>
                  <a:pt x="1658244" y="1508201"/>
                  <a:pt x="1658244" y="1508201"/>
                  <a:pt x="1680017" y="1489275"/>
                </a:cubicBezTo>
                <a:cubicBezTo>
                  <a:pt x="1680017" y="1489275"/>
                  <a:pt x="1680017" y="1489275"/>
                  <a:pt x="1680017" y="1505835"/>
                </a:cubicBezTo>
                <a:cubicBezTo>
                  <a:pt x="1680017" y="1505835"/>
                  <a:pt x="1680017" y="1505835"/>
                  <a:pt x="1664565" y="1519240"/>
                </a:cubicBezTo>
                <a:cubicBezTo>
                  <a:pt x="1664565" y="1519240"/>
                  <a:pt x="1664565" y="1519240"/>
                  <a:pt x="1664565" y="1865419"/>
                </a:cubicBezTo>
                <a:cubicBezTo>
                  <a:pt x="1664565" y="1865419"/>
                  <a:pt x="1664565" y="1865419"/>
                  <a:pt x="1680017" y="1852014"/>
                </a:cubicBezTo>
                <a:cubicBezTo>
                  <a:pt x="1680017" y="1852014"/>
                  <a:pt x="1680017" y="1852014"/>
                  <a:pt x="1680017" y="1868573"/>
                </a:cubicBezTo>
                <a:cubicBezTo>
                  <a:pt x="1680017" y="1868573"/>
                  <a:pt x="1680017" y="1868573"/>
                  <a:pt x="1665970" y="1881190"/>
                </a:cubicBezTo>
                <a:cubicBezTo>
                  <a:pt x="1665970" y="1881190"/>
                  <a:pt x="1665970" y="1881190"/>
                  <a:pt x="1665970" y="2058617"/>
                </a:cubicBezTo>
                <a:cubicBezTo>
                  <a:pt x="1665970" y="2058617"/>
                  <a:pt x="1665970" y="2058617"/>
                  <a:pt x="1654030" y="2060194"/>
                </a:cubicBezTo>
                <a:cubicBezTo>
                  <a:pt x="1654030" y="2060194"/>
                  <a:pt x="1654030" y="2060194"/>
                  <a:pt x="1654030" y="1885922"/>
                </a:cubicBezTo>
                <a:cubicBezTo>
                  <a:pt x="1654030" y="1885922"/>
                  <a:pt x="1654030" y="1885922"/>
                  <a:pt x="1484061" y="2034172"/>
                </a:cubicBezTo>
                <a:cubicBezTo>
                  <a:pt x="1484061" y="2034172"/>
                  <a:pt x="1484061" y="2034172"/>
                  <a:pt x="1477038" y="2023920"/>
                </a:cubicBezTo>
                <a:cubicBezTo>
                  <a:pt x="1477038" y="2023920"/>
                  <a:pt x="1477038" y="2023920"/>
                  <a:pt x="1484061" y="2034960"/>
                </a:cubicBezTo>
                <a:cubicBezTo>
                  <a:pt x="1484061" y="2034960"/>
                  <a:pt x="1484061" y="2034960"/>
                  <a:pt x="1332355" y="2166650"/>
                </a:cubicBezTo>
                <a:cubicBezTo>
                  <a:pt x="1332355" y="2166650"/>
                  <a:pt x="1332355" y="2166650"/>
                  <a:pt x="1332355" y="2513617"/>
                </a:cubicBezTo>
                <a:cubicBezTo>
                  <a:pt x="1332355" y="2513617"/>
                  <a:pt x="1332355" y="2513617"/>
                  <a:pt x="1654030" y="2232889"/>
                </a:cubicBezTo>
                <a:cubicBezTo>
                  <a:pt x="1654030" y="2232889"/>
                  <a:pt x="1654030" y="2232889"/>
                  <a:pt x="1654030" y="2060983"/>
                </a:cubicBezTo>
                <a:cubicBezTo>
                  <a:pt x="1654030" y="2060983"/>
                  <a:pt x="1654030" y="2060983"/>
                  <a:pt x="1665970" y="2059405"/>
                </a:cubicBezTo>
                <a:cubicBezTo>
                  <a:pt x="1665970" y="2059405"/>
                  <a:pt x="1665970" y="2059405"/>
                  <a:pt x="1665970" y="2238409"/>
                </a:cubicBezTo>
                <a:cubicBezTo>
                  <a:pt x="1665970" y="2238409"/>
                  <a:pt x="1665970" y="2238409"/>
                  <a:pt x="1881590" y="2422144"/>
                </a:cubicBezTo>
                <a:cubicBezTo>
                  <a:pt x="1881590" y="2422144"/>
                  <a:pt x="1881590" y="2422144"/>
                  <a:pt x="1869650" y="2428452"/>
                </a:cubicBezTo>
                <a:cubicBezTo>
                  <a:pt x="1869650" y="2428452"/>
                  <a:pt x="1869650" y="2428452"/>
                  <a:pt x="1657541" y="2247872"/>
                </a:cubicBezTo>
                <a:cubicBezTo>
                  <a:pt x="1657541" y="2247872"/>
                  <a:pt x="1657541" y="2247872"/>
                  <a:pt x="1333056" y="2530177"/>
                </a:cubicBezTo>
                <a:cubicBezTo>
                  <a:pt x="1333056" y="2530177"/>
                  <a:pt x="1333056" y="2530177"/>
                  <a:pt x="1658244" y="2807751"/>
                </a:cubicBezTo>
                <a:cubicBezTo>
                  <a:pt x="1658244" y="2807751"/>
                  <a:pt x="1658244" y="2807751"/>
                  <a:pt x="1982728" y="2525446"/>
                </a:cubicBezTo>
                <a:cubicBezTo>
                  <a:pt x="1982728" y="2525446"/>
                  <a:pt x="1982728" y="2525446"/>
                  <a:pt x="1870353" y="2429241"/>
                </a:cubicBezTo>
                <a:cubicBezTo>
                  <a:pt x="1870353" y="2429241"/>
                  <a:pt x="1870353" y="2429241"/>
                  <a:pt x="1882293" y="2422933"/>
                </a:cubicBezTo>
                <a:cubicBezTo>
                  <a:pt x="1882293" y="2422933"/>
                  <a:pt x="1882293" y="2422933"/>
                  <a:pt x="1998180" y="2522291"/>
                </a:cubicBezTo>
                <a:cubicBezTo>
                  <a:pt x="1998180" y="2522291"/>
                  <a:pt x="1998180" y="2522291"/>
                  <a:pt x="1998180" y="2773054"/>
                </a:cubicBezTo>
                <a:cubicBezTo>
                  <a:pt x="1998180" y="2773054"/>
                  <a:pt x="1998180" y="2773054"/>
                  <a:pt x="1986942" y="2778574"/>
                </a:cubicBezTo>
                <a:cubicBezTo>
                  <a:pt x="1986942" y="2778574"/>
                  <a:pt x="1986942" y="2778574"/>
                  <a:pt x="1986942" y="2538851"/>
                </a:cubicBezTo>
                <a:cubicBezTo>
                  <a:pt x="1986942" y="2538851"/>
                  <a:pt x="1986942" y="2538851"/>
                  <a:pt x="1664565" y="2819579"/>
                </a:cubicBezTo>
                <a:cubicBezTo>
                  <a:pt x="1664565" y="2819579"/>
                  <a:pt x="1664565" y="2819579"/>
                  <a:pt x="1664565" y="3165758"/>
                </a:cubicBezTo>
                <a:cubicBezTo>
                  <a:pt x="1664565" y="3165758"/>
                  <a:pt x="1664565" y="3165758"/>
                  <a:pt x="1986942" y="2885030"/>
                </a:cubicBezTo>
                <a:cubicBezTo>
                  <a:pt x="1986942" y="2885030"/>
                  <a:pt x="1986942" y="2885030"/>
                  <a:pt x="1986942" y="2779363"/>
                </a:cubicBezTo>
                <a:cubicBezTo>
                  <a:pt x="1986942" y="2779363"/>
                  <a:pt x="1986942" y="2779363"/>
                  <a:pt x="1998180" y="2773843"/>
                </a:cubicBezTo>
                <a:cubicBezTo>
                  <a:pt x="1998180" y="2773843"/>
                  <a:pt x="1998180" y="2773843"/>
                  <a:pt x="1998180" y="2891339"/>
                </a:cubicBezTo>
                <a:cubicBezTo>
                  <a:pt x="1998180" y="2891339"/>
                  <a:pt x="1998180" y="2891339"/>
                  <a:pt x="1658946" y="3187049"/>
                </a:cubicBezTo>
                <a:cubicBezTo>
                  <a:pt x="1658946" y="3187049"/>
                  <a:pt x="1658946" y="3187049"/>
                  <a:pt x="1321116" y="2899224"/>
                </a:cubicBezTo>
                <a:cubicBezTo>
                  <a:pt x="1321116" y="2899224"/>
                  <a:pt x="1321116" y="2899224"/>
                  <a:pt x="1240347" y="2969406"/>
                </a:cubicBezTo>
                <a:cubicBezTo>
                  <a:pt x="1240347" y="2969406"/>
                  <a:pt x="1240347" y="2969406"/>
                  <a:pt x="997334" y="3180741"/>
                </a:cubicBezTo>
                <a:cubicBezTo>
                  <a:pt x="997334" y="3180741"/>
                  <a:pt x="997334" y="3180741"/>
                  <a:pt x="997334" y="3519034"/>
                </a:cubicBezTo>
                <a:cubicBezTo>
                  <a:pt x="997334" y="3519034"/>
                  <a:pt x="997334" y="3519034"/>
                  <a:pt x="985394" y="3519034"/>
                </a:cubicBezTo>
                <a:cubicBezTo>
                  <a:pt x="985394" y="3519034"/>
                  <a:pt x="985394" y="3519034"/>
                  <a:pt x="985394" y="3500109"/>
                </a:cubicBezTo>
                <a:cubicBezTo>
                  <a:pt x="985394" y="3500109"/>
                  <a:pt x="985394" y="3500109"/>
                  <a:pt x="985394" y="3186261"/>
                </a:cubicBezTo>
                <a:cubicBezTo>
                  <a:pt x="985394" y="3186261"/>
                  <a:pt x="985394" y="3186261"/>
                  <a:pt x="663017" y="3466989"/>
                </a:cubicBezTo>
                <a:cubicBezTo>
                  <a:pt x="663017" y="3466989"/>
                  <a:pt x="663017" y="3466989"/>
                  <a:pt x="663017" y="3495377"/>
                </a:cubicBezTo>
                <a:cubicBezTo>
                  <a:pt x="663017" y="3495377"/>
                  <a:pt x="663017" y="3495377"/>
                  <a:pt x="663017" y="3812379"/>
                </a:cubicBezTo>
                <a:cubicBezTo>
                  <a:pt x="663017" y="3812379"/>
                  <a:pt x="663017" y="3812379"/>
                  <a:pt x="985394" y="3532439"/>
                </a:cubicBezTo>
                <a:cubicBezTo>
                  <a:pt x="985394" y="3532439"/>
                  <a:pt x="985394" y="3532439"/>
                  <a:pt x="985394" y="3519822"/>
                </a:cubicBezTo>
                <a:cubicBezTo>
                  <a:pt x="985394" y="3519822"/>
                  <a:pt x="985394" y="3519822"/>
                  <a:pt x="997334" y="3519822"/>
                </a:cubicBezTo>
                <a:cubicBezTo>
                  <a:pt x="997334" y="3519822"/>
                  <a:pt x="997334" y="3519822"/>
                  <a:pt x="997334" y="3531651"/>
                </a:cubicBezTo>
                <a:cubicBezTo>
                  <a:pt x="997334" y="3531651"/>
                  <a:pt x="997334" y="3531651"/>
                  <a:pt x="1011381" y="3543479"/>
                </a:cubicBezTo>
                <a:cubicBezTo>
                  <a:pt x="1011381" y="3543479"/>
                  <a:pt x="1011381" y="3543479"/>
                  <a:pt x="1002251" y="3552154"/>
                </a:cubicBezTo>
                <a:cubicBezTo>
                  <a:pt x="1002251" y="3552154"/>
                  <a:pt x="1002251" y="3552154"/>
                  <a:pt x="1012084" y="3544268"/>
                </a:cubicBezTo>
                <a:cubicBezTo>
                  <a:pt x="1012084" y="3544268"/>
                  <a:pt x="1012084" y="3544268"/>
                  <a:pt x="1333759" y="3818688"/>
                </a:cubicBezTo>
                <a:cubicBezTo>
                  <a:pt x="1333759" y="3818688"/>
                  <a:pt x="1333759" y="3818688"/>
                  <a:pt x="1333759" y="3838402"/>
                </a:cubicBezTo>
                <a:cubicBezTo>
                  <a:pt x="1333759" y="3838402"/>
                  <a:pt x="1333759" y="3838402"/>
                  <a:pt x="1321819" y="3848653"/>
                </a:cubicBezTo>
                <a:cubicBezTo>
                  <a:pt x="1321819" y="3848653"/>
                  <a:pt x="1321819" y="3848653"/>
                  <a:pt x="1321819" y="3835248"/>
                </a:cubicBezTo>
                <a:cubicBezTo>
                  <a:pt x="1321819" y="3835248"/>
                  <a:pt x="1321819" y="3835248"/>
                  <a:pt x="999441" y="4115975"/>
                </a:cubicBezTo>
                <a:cubicBezTo>
                  <a:pt x="999441" y="4115975"/>
                  <a:pt x="999441" y="4115975"/>
                  <a:pt x="999441" y="4462154"/>
                </a:cubicBezTo>
                <a:cubicBezTo>
                  <a:pt x="999441" y="4462154"/>
                  <a:pt x="999441" y="4462154"/>
                  <a:pt x="1321819" y="4182215"/>
                </a:cubicBezTo>
                <a:cubicBezTo>
                  <a:pt x="1321819" y="4182215"/>
                  <a:pt x="1321819" y="4182215"/>
                  <a:pt x="1321819" y="3849441"/>
                </a:cubicBezTo>
                <a:cubicBezTo>
                  <a:pt x="1321819" y="3849441"/>
                  <a:pt x="1321819" y="3849441"/>
                  <a:pt x="1333759" y="3839190"/>
                </a:cubicBezTo>
                <a:cubicBezTo>
                  <a:pt x="1333759" y="3839190"/>
                  <a:pt x="1333759" y="3839190"/>
                  <a:pt x="1333759" y="4186946"/>
                </a:cubicBezTo>
                <a:cubicBezTo>
                  <a:pt x="1333759" y="4186946"/>
                  <a:pt x="1333759" y="4186946"/>
                  <a:pt x="1665970" y="4470828"/>
                </a:cubicBezTo>
                <a:cubicBezTo>
                  <a:pt x="1665970" y="4470828"/>
                  <a:pt x="1665970" y="4470828"/>
                  <a:pt x="1665970" y="4839875"/>
                </a:cubicBezTo>
                <a:cubicBezTo>
                  <a:pt x="1665970" y="4839875"/>
                  <a:pt x="1665970" y="4839875"/>
                  <a:pt x="1348509" y="5116661"/>
                </a:cubicBezTo>
                <a:cubicBezTo>
                  <a:pt x="1348509" y="5116661"/>
                  <a:pt x="1348509" y="5116661"/>
                  <a:pt x="1348509" y="5100101"/>
                </a:cubicBezTo>
                <a:cubicBezTo>
                  <a:pt x="1348509" y="5100101"/>
                  <a:pt x="1348509" y="5100101"/>
                  <a:pt x="1654030" y="4833567"/>
                </a:cubicBezTo>
                <a:cubicBezTo>
                  <a:pt x="1654030" y="4833567"/>
                  <a:pt x="1654030" y="4833567"/>
                  <a:pt x="1654030" y="4487388"/>
                </a:cubicBezTo>
                <a:cubicBezTo>
                  <a:pt x="1654030" y="4487388"/>
                  <a:pt x="1654030" y="4487388"/>
                  <a:pt x="1348509" y="4753134"/>
                </a:cubicBezTo>
                <a:cubicBezTo>
                  <a:pt x="1348509" y="4753134"/>
                  <a:pt x="1348509" y="4753134"/>
                  <a:pt x="1348509" y="4737362"/>
                </a:cubicBezTo>
                <a:cubicBezTo>
                  <a:pt x="1348509" y="4737362"/>
                  <a:pt x="1348509" y="4737362"/>
                  <a:pt x="1650518" y="4473983"/>
                </a:cubicBezTo>
                <a:cubicBezTo>
                  <a:pt x="1650518" y="4473983"/>
                  <a:pt x="1650518" y="4473983"/>
                  <a:pt x="1325331" y="4196409"/>
                </a:cubicBezTo>
                <a:cubicBezTo>
                  <a:pt x="1325331" y="4196409"/>
                  <a:pt x="1325331" y="4196409"/>
                  <a:pt x="1000847" y="4478714"/>
                </a:cubicBezTo>
                <a:cubicBezTo>
                  <a:pt x="1000847" y="4478714"/>
                  <a:pt x="1000847" y="4478714"/>
                  <a:pt x="1326033" y="4756288"/>
                </a:cubicBezTo>
                <a:cubicBezTo>
                  <a:pt x="1326033" y="4756288"/>
                  <a:pt x="1326033" y="4756288"/>
                  <a:pt x="1347806" y="4737362"/>
                </a:cubicBezTo>
                <a:cubicBezTo>
                  <a:pt x="1347806" y="4737362"/>
                  <a:pt x="1347806" y="4737362"/>
                  <a:pt x="1347806" y="4753922"/>
                </a:cubicBezTo>
                <a:cubicBezTo>
                  <a:pt x="1347806" y="4753922"/>
                  <a:pt x="1347806" y="4753922"/>
                  <a:pt x="1331652" y="4768116"/>
                </a:cubicBezTo>
                <a:cubicBezTo>
                  <a:pt x="1331652" y="4768116"/>
                  <a:pt x="1331652" y="4768116"/>
                  <a:pt x="1331652" y="5114295"/>
                </a:cubicBezTo>
                <a:cubicBezTo>
                  <a:pt x="1331652" y="5114295"/>
                  <a:pt x="1331652" y="5114295"/>
                  <a:pt x="1347806" y="5100101"/>
                </a:cubicBezTo>
                <a:cubicBezTo>
                  <a:pt x="1347806" y="5100101"/>
                  <a:pt x="1347806" y="5100101"/>
                  <a:pt x="1347806" y="5116661"/>
                </a:cubicBezTo>
                <a:cubicBezTo>
                  <a:pt x="1347806" y="5116661"/>
                  <a:pt x="1347806" y="5116661"/>
                  <a:pt x="1333759" y="5129278"/>
                </a:cubicBezTo>
                <a:cubicBezTo>
                  <a:pt x="1333759" y="5129278"/>
                  <a:pt x="1333759" y="5129278"/>
                  <a:pt x="1333759" y="5306704"/>
                </a:cubicBezTo>
                <a:cubicBezTo>
                  <a:pt x="1333759" y="5306704"/>
                  <a:pt x="1333759" y="5306704"/>
                  <a:pt x="1321819" y="5309070"/>
                </a:cubicBezTo>
                <a:cubicBezTo>
                  <a:pt x="1321819" y="5309070"/>
                  <a:pt x="1321819" y="5309070"/>
                  <a:pt x="1321819" y="5134798"/>
                </a:cubicBezTo>
                <a:cubicBezTo>
                  <a:pt x="1321819" y="5134798"/>
                  <a:pt x="1321819" y="5134798"/>
                  <a:pt x="1151851" y="5283047"/>
                </a:cubicBezTo>
                <a:cubicBezTo>
                  <a:pt x="1151851" y="5283047"/>
                  <a:pt x="1151851" y="5283047"/>
                  <a:pt x="1144827" y="5272008"/>
                </a:cubicBezTo>
                <a:cubicBezTo>
                  <a:pt x="1144827" y="5272008"/>
                  <a:pt x="1144827" y="5272008"/>
                  <a:pt x="1314093" y="5125335"/>
                </a:cubicBezTo>
                <a:cubicBezTo>
                  <a:pt x="1314093" y="5125335"/>
                  <a:pt x="1314093" y="5125335"/>
                  <a:pt x="988907" y="4847761"/>
                </a:cubicBezTo>
                <a:cubicBezTo>
                  <a:pt x="988907" y="4847761"/>
                  <a:pt x="988907" y="4847761"/>
                  <a:pt x="913053" y="4913212"/>
                </a:cubicBezTo>
                <a:cubicBezTo>
                  <a:pt x="913053" y="4913212"/>
                  <a:pt x="913053" y="4913212"/>
                  <a:pt x="668636" y="5126124"/>
                </a:cubicBezTo>
                <a:cubicBezTo>
                  <a:pt x="668636" y="5126124"/>
                  <a:pt x="668636" y="5126124"/>
                  <a:pt x="993823" y="5403697"/>
                </a:cubicBezTo>
                <a:cubicBezTo>
                  <a:pt x="993823" y="5403697"/>
                  <a:pt x="993823" y="5403697"/>
                  <a:pt x="1144827" y="5272796"/>
                </a:cubicBezTo>
                <a:cubicBezTo>
                  <a:pt x="1144827" y="5272796"/>
                  <a:pt x="1144827" y="5272796"/>
                  <a:pt x="1151149" y="5283047"/>
                </a:cubicBezTo>
                <a:cubicBezTo>
                  <a:pt x="1151149" y="5283047"/>
                  <a:pt x="1151149" y="5283047"/>
                  <a:pt x="999441" y="5415526"/>
                </a:cubicBezTo>
                <a:cubicBezTo>
                  <a:pt x="999441" y="5415526"/>
                  <a:pt x="999441" y="5415526"/>
                  <a:pt x="999441" y="5761705"/>
                </a:cubicBezTo>
                <a:cubicBezTo>
                  <a:pt x="999441" y="5761705"/>
                  <a:pt x="999441" y="5761705"/>
                  <a:pt x="1321819" y="5480976"/>
                </a:cubicBezTo>
                <a:cubicBezTo>
                  <a:pt x="1321819" y="5480976"/>
                  <a:pt x="1321819" y="5480976"/>
                  <a:pt x="1321819" y="5309858"/>
                </a:cubicBezTo>
                <a:cubicBezTo>
                  <a:pt x="1321819" y="5309858"/>
                  <a:pt x="1321819" y="5309858"/>
                  <a:pt x="1333759" y="5307493"/>
                </a:cubicBezTo>
                <a:cubicBezTo>
                  <a:pt x="1333759" y="5307493"/>
                  <a:pt x="1333759" y="5307493"/>
                  <a:pt x="1333759" y="5487285"/>
                </a:cubicBezTo>
                <a:cubicBezTo>
                  <a:pt x="1333759" y="5487285"/>
                  <a:pt x="1333759" y="5487285"/>
                  <a:pt x="1549380" y="5671020"/>
                </a:cubicBezTo>
                <a:cubicBezTo>
                  <a:pt x="1549380" y="5671020"/>
                  <a:pt x="1549380" y="5671020"/>
                  <a:pt x="1665970" y="5770379"/>
                </a:cubicBezTo>
                <a:cubicBezTo>
                  <a:pt x="1665970" y="5770379"/>
                  <a:pt x="1665970" y="5770379"/>
                  <a:pt x="1665970" y="6021141"/>
                </a:cubicBezTo>
                <a:cubicBezTo>
                  <a:pt x="1665970" y="6021141"/>
                  <a:pt x="1665970" y="6021141"/>
                  <a:pt x="1654030" y="6026661"/>
                </a:cubicBezTo>
                <a:cubicBezTo>
                  <a:pt x="1654030" y="6026661"/>
                  <a:pt x="1654030" y="6026661"/>
                  <a:pt x="1654030" y="5786939"/>
                </a:cubicBezTo>
                <a:cubicBezTo>
                  <a:pt x="1654030" y="5786939"/>
                  <a:pt x="1654030" y="5786939"/>
                  <a:pt x="1331652" y="6067667"/>
                </a:cubicBezTo>
                <a:cubicBezTo>
                  <a:pt x="1331652" y="6067667"/>
                  <a:pt x="1331652" y="6067667"/>
                  <a:pt x="1331652" y="6413845"/>
                </a:cubicBezTo>
                <a:cubicBezTo>
                  <a:pt x="1331652" y="6413845"/>
                  <a:pt x="1331652" y="6413845"/>
                  <a:pt x="1654030" y="6133906"/>
                </a:cubicBezTo>
                <a:cubicBezTo>
                  <a:pt x="1654030" y="6133906"/>
                  <a:pt x="1654030" y="6133906"/>
                  <a:pt x="1654030" y="6027450"/>
                </a:cubicBezTo>
                <a:cubicBezTo>
                  <a:pt x="1654030" y="6027450"/>
                  <a:pt x="1654030" y="6027450"/>
                  <a:pt x="1665970" y="6021930"/>
                </a:cubicBezTo>
                <a:cubicBezTo>
                  <a:pt x="1665970" y="6021930"/>
                  <a:pt x="1665970" y="6021930"/>
                  <a:pt x="1665970" y="6140214"/>
                </a:cubicBezTo>
                <a:cubicBezTo>
                  <a:pt x="1665970" y="6140214"/>
                  <a:pt x="1665970" y="6140214"/>
                  <a:pt x="1326033" y="6435925"/>
                </a:cubicBezTo>
                <a:cubicBezTo>
                  <a:pt x="1326033" y="6435925"/>
                  <a:pt x="1326033" y="6435925"/>
                  <a:pt x="988907" y="6147311"/>
                </a:cubicBezTo>
                <a:cubicBezTo>
                  <a:pt x="988907" y="6147311"/>
                  <a:pt x="988907" y="6147311"/>
                  <a:pt x="908136" y="6217493"/>
                </a:cubicBezTo>
                <a:cubicBezTo>
                  <a:pt x="908136" y="6217493"/>
                  <a:pt x="908136" y="6217493"/>
                  <a:pt x="901815" y="6206454"/>
                </a:cubicBezTo>
                <a:cubicBezTo>
                  <a:pt x="901815" y="6206454"/>
                  <a:pt x="901815" y="6206454"/>
                  <a:pt x="907434" y="6218282"/>
                </a:cubicBezTo>
                <a:cubicBezTo>
                  <a:pt x="907434" y="6218282"/>
                  <a:pt x="907434" y="6218282"/>
                  <a:pt x="665124" y="6429617"/>
                </a:cubicBezTo>
                <a:cubicBezTo>
                  <a:pt x="665124" y="6429617"/>
                  <a:pt x="665124" y="6429617"/>
                  <a:pt x="665124" y="6784470"/>
                </a:cubicBezTo>
                <a:cubicBezTo>
                  <a:pt x="665124" y="6784470"/>
                  <a:pt x="665124" y="6784470"/>
                  <a:pt x="722014" y="6833040"/>
                </a:cubicBezTo>
                <a:lnTo>
                  <a:pt x="751249" y="6858000"/>
                </a:lnTo>
                <a:lnTo>
                  <a:pt x="5305156" y="6858000"/>
                </a:lnTo>
                <a:close/>
              </a:path>
            </a:pathLst>
          </a:custGeom>
          <a:solidFill>
            <a:schemeClr val="bg1">
              <a:lumMod val="65000"/>
            </a:schemeClr>
          </a:solidFill>
        </p:spPr>
        <p:txBody>
          <a:bodyPr wrap="square" tIns="540000" rIns="540000">
            <a:noAutofit/>
          </a:bodyPr>
          <a:lstStyle>
            <a:lvl1pPr algn="r">
              <a:defRPr>
                <a:solidFill>
                  <a:schemeClr val="accent2">
                    <a:lumMod val="40000"/>
                    <a:lumOff val="60000"/>
                  </a:schemeClr>
                </a:solidFill>
              </a:defRPr>
            </a:lvl1pPr>
          </a:lstStyle>
          <a:p>
            <a:pPr>
              <a:defRPr/>
            </a:pPr>
            <a:r>
              <a:rPr lang="fr-FR"/>
              <a:t>Insérez ou glissez votre image ici</a:t>
            </a:r>
            <a:endParaRPr/>
          </a:p>
        </p:txBody>
      </p:sp>
      <p:sp>
        <p:nvSpPr>
          <p:cNvPr id="8" name="Rectangle 7"/>
          <p:cNvSpPr/>
          <p:nvPr userDrawn="1"/>
        </p:nvSpPr>
        <p:spPr bwMode="auto">
          <a:xfrm>
            <a:off x="7170057" y="0"/>
            <a:ext cx="50219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defRPr/>
            </a:pPr>
            <a:endParaRPr lang="fr-FR"/>
          </a:p>
        </p:txBody>
      </p:sp>
      <p:sp>
        <p:nvSpPr>
          <p:cNvPr id="4" name="Espace réservé de la date 3"/>
          <p:cNvSpPr>
            <a:spLocks noGrp="1"/>
          </p:cNvSpPr>
          <p:nvPr>
            <p:ph type="dt" sz="half" idx="10"/>
          </p:nvPr>
        </p:nvSpPr>
        <p:spPr bwMode="auto">
          <a:xfrm>
            <a:off x="9626600" y="6343650"/>
            <a:ext cx="1016000" cy="365125"/>
          </a:xfrm>
          <a:prstGeom prst="rect">
            <a:avLst/>
          </a:prstGeom>
        </p:spPr>
        <p:txBody>
          <a:bodyPr/>
          <a:lstStyle/>
          <a:p>
            <a:pPr>
              <a:defRPr/>
            </a:pPr>
            <a:fld id="{70778DDB-C66F-4348-9D0A-24FC557D3C53}" type="datetime1">
              <a:rPr lang="fr-FR" smtClean="0"/>
              <a:t>27/01/2026</a:t>
            </a:fld>
            <a:endParaRPr/>
          </a:p>
        </p:txBody>
      </p:sp>
      <p:sp>
        <p:nvSpPr>
          <p:cNvPr id="6" name="Espace réservé du numéro de diapositive 5"/>
          <p:cNvSpPr>
            <a:spLocks noGrp="1"/>
          </p:cNvSpPr>
          <p:nvPr>
            <p:ph type="sldNum" sz="quarter" idx="12"/>
          </p:nvPr>
        </p:nvSpPr>
        <p:spPr bwMode="auto">
          <a:xfrm>
            <a:off x="10999334" y="6343650"/>
            <a:ext cx="693738" cy="365125"/>
          </a:xfrm>
          <a:prstGeom prst="rect">
            <a:avLst/>
          </a:prstGeom>
        </p:spPr>
        <p:txBody>
          <a:bodyPr/>
          <a:lstStyle/>
          <a:p>
            <a:pPr>
              <a:defRPr/>
            </a:pPr>
            <a:fld id="{0CBC77A0-1F4E-42FF-9FFC-F45C3A64AF90}" type="slidenum">
              <a:rPr lang="fr-FR"/>
              <a:t>‹N°›</a:t>
            </a:fld>
            <a:endParaRPr lang="fr-FR"/>
          </a:p>
        </p:txBody>
      </p:sp>
      <p:sp>
        <p:nvSpPr>
          <p:cNvPr id="7" name="ZoneTexte 6"/>
          <p:cNvSpPr txBox="1"/>
          <p:nvPr userDrawn="1"/>
        </p:nvSpPr>
        <p:spPr bwMode="auto">
          <a:xfrm>
            <a:off x="-101600" y="-276999"/>
            <a:ext cx="12192000" cy="461665"/>
          </a:xfrm>
          <a:prstGeom prst="rect">
            <a:avLst/>
          </a:prstGeom>
          <a:noFill/>
        </p:spPr>
        <p:txBody>
          <a:bodyPr wrap="square" rtlCol="0">
            <a:spAutoFit/>
          </a:bodyPr>
          <a:lstStyle/>
          <a:p>
            <a:pPr>
              <a:defRPr/>
            </a:pPr>
            <a:r>
              <a:rPr lang="fr-FR" sz="1200">
                <a:solidFill>
                  <a:schemeClr val="bg1">
                    <a:lumMod val="50000"/>
                  </a:schemeClr>
                </a:solidFill>
              </a:rPr>
              <a:t>Disposition : Visuel + contenu</a:t>
            </a:r>
            <a:endParaRPr/>
          </a:p>
          <a:p>
            <a:pPr>
              <a:defRPr/>
            </a:pPr>
            <a:endParaRPr lang="fr-FR" sz="1200">
              <a:solidFill>
                <a:schemeClr val="bg1">
                  <a:lumMod val="50000"/>
                </a:schemeClr>
              </a:solidFill>
            </a:endParaRPr>
          </a:p>
        </p:txBody>
      </p:sp>
      <p:sp>
        <p:nvSpPr>
          <p:cNvPr id="3" name="Espace réservé du contenu 2"/>
          <p:cNvSpPr>
            <a:spLocks noGrp="1"/>
          </p:cNvSpPr>
          <p:nvPr>
            <p:ph idx="1"/>
          </p:nvPr>
        </p:nvSpPr>
        <p:spPr bwMode="auto">
          <a:xfrm>
            <a:off x="5661889" y="1381125"/>
            <a:ext cx="5979247" cy="4532313"/>
          </a:xfrm>
          <a:prstGeom prst="rect">
            <a:avLst/>
          </a:prstGeo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10" name="Titre 10"/>
          <p:cNvSpPr>
            <a:spLocks noGrp="1"/>
          </p:cNvSpPr>
          <p:nvPr>
            <p:ph type="title"/>
          </p:nvPr>
        </p:nvSpPr>
        <p:spPr bwMode="auto">
          <a:xfrm>
            <a:off x="5664695" y="314036"/>
            <a:ext cx="5976441" cy="871826"/>
          </a:xfrm>
          <a:prstGeom prst="rect">
            <a:avLst/>
          </a:prstGeom>
        </p:spPr>
        <p:txBody>
          <a:bodyPr/>
          <a:lstStyle>
            <a:lvl1pPr>
              <a:defRPr>
                <a:solidFill>
                  <a:schemeClr val="tx2"/>
                </a:solidFill>
              </a:defRPr>
            </a:lvl1pPr>
          </a:lstStyle>
          <a:p>
            <a:pPr>
              <a:defRPr/>
            </a:pPr>
            <a:r>
              <a:rPr lang="fr-FR"/>
              <a:t>Modifiez le style du titre</a:t>
            </a:r>
          </a:p>
        </p:txBody>
      </p:sp>
      <p:sp>
        <p:nvSpPr>
          <p:cNvPr id="5" name="Espace réservé du pied de page 4"/>
          <p:cNvSpPr>
            <a:spLocks noGrp="1"/>
          </p:cNvSpPr>
          <p:nvPr>
            <p:ph type="ftr" sz="quarter" idx="11"/>
          </p:nvPr>
        </p:nvSpPr>
        <p:spPr bwMode="auto">
          <a:xfrm>
            <a:off x="736600" y="6343650"/>
            <a:ext cx="8839200" cy="365125"/>
          </a:xfrm>
          <a:prstGeom prst="rect">
            <a:avLst/>
          </a:prstGeom>
        </p:spPr>
        <p:txBody>
          <a:bodyPr/>
          <a:lstStyle/>
          <a:p>
            <a:pPr>
              <a:defRPr/>
            </a:pPr>
            <a:r>
              <a:rPr lang="fr-FR"/>
              <a:t>Exemple de pied de page (A modifier dans l'onglet "Insertion"/"En-tête/Pied"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Visuel haut + contenu">
    <p:spTree>
      <p:nvGrpSpPr>
        <p:cNvPr id="1" name=""/>
        <p:cNvGrpSpPr/>
        <p:nvPr/>
      </p:nvGrpSpPr>
      <p:grpSpPr bwMode="auto">
        <a:xfrm>
          <a:off x="0" y="0"/>
          <a:ext cx="0" cy="0"/>
          <a:chOff x="0" y="0"/>
          <a:chExt cx="0" cy="0"/>
        </a:xfrm>
      </p:grpSpPr>
      <p:sp>
        <p:nvSpPr>
          <p:cNvPr id="14" name="Espace réservé pour une image  28"/>
          <p:cNvSpPr>
            <a:spLocks noGrp="1"/>
          </p:cNvSpPr>
          <p:nvPr>
            <p:ph type="pic" sz="quarter" idx="13" hasCustomPrompt="1"/>
          </p:nvPr>
        </p:nvSpPr>
        <p:spPr bwMode="auto">
          <a:xfrm flipH="1">
            <a:off x="-35541" y="-27742"/>
            <a:ext cx="12125939" cy="2408374"/>
          </a:xfrm>
          <a:custGeom>
            <a:avLst/>
            <a:gdLst>
              <a:gd name="connsiteX0" fmla="*/ 738225 w 5957423"/>
              <a:gd name="connsiteY0" fmla="*/ 6793932 h 6858000"/>
              <a:gd name="connsiteX1" fmla="*/ 814828 w 5957423"/>
              <a:gd name="connsiteY1" fmla="*/ 6852286 h 6858000"/>
              <a:gd name="connsiteX2" fmla="*/ 822329 w 5957423"/>
              <a:gd name="connsiteY2" fmla="*/ 6858000 h 6858000"/>
              <a:gd name="connsiteX3" fmla="*/ 655724 w 5957423"/>
              <a:gd name="connsiteY3" fmla="*/ 6858000 h 6858000"/>
              <a:gd name="connsiteX4" fmla="*/ 656989 w 5957423"/>
              <a:gd name="connsiteY4" fmla="*/ 6857017 h 6858000"/>
              <a:gd name="connsiteX5" fmla="*/ 738225 w 5957423"/>
              <a:gd name="connsiteY5" fmla="*/ 6793932 h 6858000"/>
              <a:gd name="connsiteX6" fmla="*/ 733493 w 5957423"/>
              <a:gd name="connsiteY6" fmla="*/ 6434348 h 6858000"/>
              <a:gd name="connsiteX7" fmla="*/ 733493 w 5957423"/>
              <a:gd name="connsiteY7" fmla="*/ 6780527 h 6858000"/>
              <a:gd name="connsiteX8" fmla="*/ 639637 w 5957423"/>
              <a:gd name="connsiteY8" fmla="*/ 6853075 h 6858000"/>
              <a:gd name="connsiteX9" fmla="*/ 656989 w 5957423"/>
              <a:gd name="connsiteY9" fmla="*/ 6857017 h 6858000"/>
              <a:gd name="connsiteX10" fmla="*/ 638848 w 5957423"/>
              <a:gd name="connsiteY10" fmla="*/ 6853863 h 6858000"/>
              <a:gd name="connsiteX11" fmla="*/ 633515 w 5957423"/>
              <a:gd name="connsiteY11" fmla="*/ 6858000 h 6858000"/>
              <a:gd name="connsiteX12" fmla="*/ 371479 w 5957423"/>
              <a:gd name="connsiteY12" fmla="*/ 6858000 h 6858000"/>
              <a:gd name="connsiteX13" fmla="*/ 371479 w 5957423"/>
              <a:gd name="connsiteY13" fmla="*/ 6799592 h 6858000"/>
              <a:gd name="connsiteX14" fmla="*/ 371479 w 5957423"/>
              <a:gd name="connsiteY14" fmla="*/ 6715076 h 6858000"/>
              <a:gd name="connsiteX15" fmla="*/ 733493 w 5957423"/>
              <a:gd name="connsiteY15" fmla="*/ 6434348 h 6858000"/>
              <a:gd name="connsiteX16" fmla="*/ 1106548 w 5957423"/>
              <a:gd name="connsiteY16" fmla="*/ 5786939 h 6858000"/>
              <a:gd name="connsiteX17" fmla="*/ 1106548 w 5957423"/>
              <a:gd name="connsiteY17" fmla="*/ 6133906 h 6858000"/>
              <a:gd name="connsiteX18" fmla="*/ 1012693 w 5957423"/>
              <a:gd name="connsiteY18" fmla="*/ 6206454 h 6858000"/>
              <a:gd name="connsiteX19" fmla="*/ 744534 w 5957423"/>
              <a:gd name="connsiteY19" fmla="*/ 6413845 h 6858000"/>
              <a:gd name="connsiteX20" fmla="*/ 744534 w 5957423"/>
              <a:gd name="connsiteY20" fmla="*/ 6067667 h 6858000"/>
              <a:gd name="connsiteX21" fmla="*/ 873093 w 5957423"/>
              <a:gd name="connsiteY21" fmla="*/ 5968308 h 6858000"/>
              <a:gd name="connsiteX22" fmla="*/ 1106548 w 5957423"/>
              <a:gd name="connsiteY22" fmla="*/ 5786939 h 6858000"/>
              <a:gd name="connsiteX23" fmla="*/ 1739875 w 5957423"/>
              <a:gd name="connsiteY23" fmla="*/ 5671020 h 6858000"/>
              <a:gd name="connsiteX24" fmla="*/ 1726467 w 5957423"/>
              <a:gd name="connsiteY24" fmla="*/ 5677328 h 6858000"/>
              <a:gd name="connsiteX25" fmla="*/ 1739875 w 5957423"/>
              <a:gd name="connsiteY25" fmla="*/ 5671020 h 6858000"/>
              <a:gd name="connsiteX26" fmla="*/ 1488280 w 5957423"/>
              <a:gd name="connsiteY26" fmla="*/ 5495959 h 6858000"/>
              <a:gd name="connsiteX27" fmla="*/ 1726467 w 5957423"/>
              <a:gd name="connsiteY27" fmla="*/ 5677328 h 6858000"/>
              <a:gd name="connsiteX28" fmla="*/ 1853448 w 5957423"/>
              <a:gd name="connsiteY28" fmla="*/ 5773533 h 6858000"/>
              <a:gd name="connsiteX29" fmla="*/ 1489068 w 5957423"/>
              <a:gd name="connsiteY29" fmla="*/ 6056627 h 6858000"/>
              <a:gd name="connsiteX30" fmla="*/ 1123900 w 5957423"/>
              <a:gd name="connsiteY30" fmla="*/ 5779053 h 6858000"/>
              <a:gd name="connsiteX31" fmla="*/ 1488280 w 5957423"/>
              <a:gd name="connsiteY31" fmla="*/ 5495959 h 6858000"/>
              <a:gd name="connsiteX32" fmla="*/ 359648 w 5957423"/>
              <a:gd name="connsiteY32" fmla="*/ 4847761 h 6858000"/>
              <a:gd name="connsiteX33" fmla="*/ 724817 w 5957423"/>
              <a:gd name="connsiteY33" fmla="*/ 5125335 h 6858000"/>
              <a:gd name="connsiteX34" fmla="*/ 487418 w 5957423"/>
              <a:gd name="connsiteY34" fmla="*/ 5309070 h 6858000"/>
              <a:gd name="connsiteX35" fmla="*/ 493727 w 5957423"/>
              <a:gd name="connsiteY35" fmla="*/ 5320110 h 6858000"/>
              <a:gd name="connsiteX36" fmla="*/ 733493 w 5957423"/>
              <a:gd name="connsiteY36" fmla="*/ 5134798 h 6858000"/>
              <a:gd name="connsiteX37" fmla="*/ 733493 w 5957423"/>
              <a:gd name="connsiteY37" fmla="*/ 5480976 h 6858000"/>
              <a:gd name="connsiteX38" fmla="*/ 633328 w 5957423"/>
              <a:gd name="connsiteY38" fmla="*/ 5558256 h 6858000"/>
              <a:gd name="connsiteX39" fmla="*/ 641215 w 5957423"/>
              <a:gd name="connsiteY39" fmla="*/ 5570873 h 6858000"/>
              <a:gd name="connsiteX40" fmla="*/ 737436 w 5957423"/>
              <a:gd name="connsiteY40" fmla="*/ 5495959 h 6858000"/>
              <a:gd name="connsiteX41" fmla="*/ 1102605 w 5957423"/>
              <a:gd name="connsiteY41" fmla="*/ 5773533 h 6858000"/>
              <a:gd name="connsiteX42" fmla="*/ 866783 w 5957423"/>
              <a:gd name="connsiteY42" fmla="*/ 5956479 h 6858000"/>
              <a:gd name="connsiteX43" fmla="*/ 873093 w 5957423"/>
              <a:gd name="connsiteY43" fmla="*/ 5968308 h 6858000"/>
              <a:gd name="connsiteX44" fmla="*/ 865994 w 5957423"/>
              <a:gd name="connsiteY44" fmla="*/ 5957268 h 6858000"/>
              <a:gd name="connsiteX45" fmla="*/ 738225 w 5957423"/>
              <a:gd name="connsiteY45" fmla="*/ 6056627 h 6858000"/>
              <a:gd name="connsiteX46" fmla="*/ 373056 w 5957423"/>
              <a:gd name="connsiteY46" fmla="*/ 5779053 h 6858000"/>
              <a:gd name="connsiteX47" fmla="*/ 640426 w 5957423"/>
              <a:gd name="connsiteY47" fmla="*/ 5571661 h 6858000"/>
              <a:gd name="connsiteX48" fmla="*/ 633328 w 5957423"/>
              <a:gd name="connsiteY48" fmla="*/ 5559044 h 6858000"/>
              <a:gd name="connsiteX49" fmla="*/ 371479 w 5957423"/>
              <a:gd name="connsiteY49" fmla="*/ 5761705 h 6858000"/>
              <a:gd name="connsiteX50" fmla="*/ 371479 w 5957423"/>
              <a:gd name="connsiteY50" fmla="*/ 5415526 h 6858000"/>
              <a:gd name="connsiteX51" fmla="*/ 493727 w 5957423"/>
              <a:gd name="connsiteY51" fmla="*/ 5320898 h 6858000"/>
              <a:gd name="connsiteX52" fmla="*/ 486629 w 5957423"/>
              <a:gd name="connsiteY52" fmla="*/ 5309070 h 6858000"/>
              <a:gd name="connsiteX53" fmla="*/ 365169 w 5957423"/>
              <a:gd name="connsiteY53" fmla="*/ 5403697 h 6858000"/>
              <a:gd name="connsiteX54" fmla="*/ 0 w 5957423"/>
              <a:gd name="connsiteY54" fmla="*/ 5126124 h 6858000"/>
              <a:gd name="connsiteX55" fmla="*/ 359648 w 5957423"/>
              <a:gd name="connsiteY55" fmla="*/ 4847761 h 6858000"/>
              <a:gd name="connsiteX56" fmla="*/ 1106548 w 5957423"/>
              <a:gd name="connsiteY56" fmla="*/ 4487388 h 6858000"/>
              <a:gd name="connsiteX57" fmla="*/ 1106548 w 5957423"/>
              <a:gd name="connsiteY57" fmla="*/ 4833567 h 6858000"/>
              <a:gd name="connsiteX58" fmla="*/ 1018214 w 5957423"/>
              <a:gd name="connsiteY58" fmla="*/ 4902172 h 6858000"/>
              <a:gd name="connsiteX59" fmla="*/ 1025312 w 5957423"/>
              <a:gd name="connsiteY59" fmla="*/ 4913212 h 6858000"/>
              <a:gd name="connsiteX60" fmla="*/ 1017425 w 5957423"/>
              <a:gd name="connsiteY60" fmla="*/ 4902960 h 6858000"/>
              <a:gd name="connsiteX61" fmla="*/ 744534 w 5957423"/>
              <a:gd name="connsiteY61" fmla="*/ 5114295 h 6858000"/>
              <a:gd name="connsiteX62" fmla="*/ 744534 w 5957423"/>
              <a:gd name="connsiteY62" fmla="*/ 4768116 h 6858000"/>
              <a:gd name="connsiteX63" fmla="*/ 856530 w 5957423"/>
              <a:gd name="connsiteY63" fmla="*/ 4680586 h 6858000"/>
              <a:gd name="connsiteX64" fmla="*/ 849432 w 5957423"/>
              <a:gd name="connsiteY64" fmla="*/ 4670335 h 6858000"/>
              <a:gd name="connsiteX65" fmla="*/ 857319 w 5957423"/>
              <a:gd name="connsiteY65" fmla="*/ 4680586 h 6858000"/>
              <a:gd name="connsiteX66" fmla="*/ 1106548 w 5957423"/>
              <a:gd name="connsiteY66" fmla="*/ 4487388 h 6858000"/>
              <a:gd name="connsiteX67" fmla="*/ 737436 w 5957423"/>
              <a:gd name="connsiteY67" fmla="*/ 4196409 h 6858000"/>
              <a:gd name="connsiteX68" fmla="*/ 1102605 w 5957423"/>
              <a:gd name="connsiteY68" fmla="*/ 4473983 h 6858000"/>
              <a:gd name="connsiteX69" fmla="*/ 849432 w 5957423"/>
              <a:gd name="connsiteY69" fmla="*/ 4670335 h 6858000"/>
              <a:gd name="connsiteX70" fmla="*/ 738225 w 5957423"/>
              <a:gd name="connsiteY70" fmla="*/ 4756288 h 6858000"/>
              <a:gd name="connsiteX71" fmla="*/ 373056 w 5957423"/>
              <a:gd name="connsiteY71" fmla="*/ 4478714 h 6858000"/>
              <a:gd name="connsiteX72" fmla="*/ 737436 w 5957423"/>
              <a:gd name="connsiteY72" fmla="*/ 4196409 h 6858000"/>
              <a:gd name="connsiteX73" fmla="*/ 1115224 w 5957423"/>
              <a:gd name="connsiteY73" fmla="*/ 3544268 h 6858000"/>
              <a:gd name="connsiteX74" fmla="*/ 1125477 w 5957423"/>
              <a:gd name="connsiteY74" fmla="*/ 3552154 h 6858000"/>
              <a:gd name="connsiteX75" fmla="*/ 1480393 w 5957423"/>
              <a:gd name="connsiteY75" fmla="*/ 3821842 h 6858000"/>
              <a:gd name="connsiteX76" fmla="*/ 1116013 w 5957423"/>
              <a:gd name="connsiteY76" fmla="*/ 4104935 h 6858000"/>
              <a:gd name="connsiteX77" fmla="*/ 750844 w 5957423"/>
              <a:gd name="connsiteY77" fmla="*/ 3826573 h 6858000"/>
              <a:gd name="connsiteX78" fmla="*/ 1115224 w 5957423"/>
              <a:gd name="connsiteY78" fmla="*/ 3544268 h 6858000"/>
              <a:gd name="connsiteX79" fmla="*/ 1480393 w 5957423"/>
              <a:gd name="connsiteY79" fmla="*/ 2538851 h 6858000"/>
              <a:gd name="connsiteX80" fmla="*/ 1480393 w 5957423"/>
              <a:gd name="connsiteY80" fmla="*/ 2885030 h 6858000"/>
              <a:gd name="connsiteX81" fmla="*/ 1386537 w 5957423"/>
              <a:gd name="connsiteY81" fmla="*/ 2957578 h 6858000"/>
              <a:gd name="connsiteX82" fmla="*/ 1392847 w 5957423"/>
              <a:gd name="connsiteY82" fmla="*/ 2969406 h 6858000"/>
              <a:gd name="connsiteX83" fmla="*/ 1385748 w 5957423"/>
              <a:gd name="connsiteY83" fmla="*/ 2958366 h 6858000"/>
              <a:gd name="connsiteX84" fmla="*/ 1118379 w 5957423"/>
              <a:gd name="connsiteY84" fmla="*/ 3165758 h 6858000"/>
              <a:gd name="connsiteX85" fmla="*/ 1118379 w 5957423"/>
              <a:gd name="connsiteY85" fmla="*/ 2819579 h 6858000"/>
              <a:gd name="connsiteX86" fmla="*/ 1246148 w 5957423"/>
              <a:gd name="connsiteY86" fmla="*/ 2720221 h 6858000"/>
              <a:gd name="connsiteX87" fmla="*/ 1239839 w 5957423"/>
              <a:gd name="connsiteY87" fmla="*/ 2708392 h 6858000"/>
              <a:gd name="connsiteX88" fmla="*/ 1246937 w 5957423"/>
              <a:gd name="connsiteY88" fmla="*/ 2719432 h 6858000"/>
              <a:gd name="connsiteX89" fmla="*/ 1480393 w 5957423"/>
              <a:gd name="connsiteY89" fmla="*/ 2538851 h 6858000"/>
              <a:gd name="connsiteX90" fmla="*/ 732704 w 5957423"/>
              <a:gd name="connsiteY90" fmla="*/ 1598885 h 6858000"/>
              <a:gd name="connsiteX91" fmla="*/ 1097873 w 5957423"/>
              <a:gd name="connsiteY91" fmla="*/ 1876459 h 6858000"/>
              <a:gd name="connsiteX92" fmla="*/ 860473 w 5957423"/>
              <a:gd name="connsiteY92" fmla="*/ 2060194 h 6858000"/>
              <a:gd name="connsiteX93" fmla="*/ 867572 w 5957423"/>
              <a:gd name="connsiteY93" fmla="*/ 2072022 h 6858000"/>
              <a:gd name="connsiteX94" fmla="*/ 1106548 w 5957423"/>
              <a:gd name="connsiteY94" fmla="*/ 1885922 h 6858000"/>
              <a:gd name="connsiteX95" fmla="*/ 1106548 w 5957423"/>
              <a:gd name="connsiteY95" fmla="*/ 2232889 h 6858000"/>
              <a:gd name="connsiteX96" fmla="*/ 1007172 w 5957423"/>
              <a:gd name="connsiteY96" fmla="*/ 2310168 h 6858000"/>
              <a:gd name="connsiteX97" fmla="*/ 1014270 w 5957423"/>
              <a:gd name="connsiteY97" fmla="*/ 2322785 h 6858000"/>
              <a:gd name="connsiteX98" fmla="*/ 1110492 w 5957423"/>
              <a:gd name="connsiteY98" fmla="*/ 2247872 h 6858000"/>
              <a:gd name="connsiteX99" fmla="*/ 1475660 w 5957423"/>
              <a:gd name="connsiteY99" fmla="*/ 2525446 h 6858000"/>
              <a:gd name="connsiteX100" fmla="*/ 1239839 w 5957423"/>
              <a:gd name="connsiteY100" fmla="*/ 2708392 h 6858000"/>
              <a:gd name="connsiteX101" fmla="*/ 1112069 w 5957423"/>
              <a:gd name="connsiteY101" fmla="*/ 2807751 h 6858000"/>
              <a:gd name="connsiteX102" fmla="*/ 746900 w 5957423"/>
              <a:gd name="connsiteY102" fmla="*/ 2530177 h 6858000"/>
              <a:gd name="connsiteX103" fmla="*/ 1013481 w 5957423"/>
              <a:gd name="connsiteY103" fmla="*/ 2322785 h 6858000"/>
              <a:gd name="connsiteX104" fmla="*/ 1006383 w 5957423"/>
              <a:gd name="connsiteY104" fmla="*/ 2310168 h 6858000"/>
              <a:gd name="connsiteX105" fmla="*/ 744534 w 5957423"/>
              <a:gd name="connsiteY105" fmla="*/ 2513617 h 6858000"/>
              <a:gd name="connsiteX106" fmla="*/ 744534 w 5957423"/>
              <a:gd name="connsiteY106" fmla="*/ 2166650 h 6858000"/>
              <a:gd name="connsiteX107" fmla="*/ 866783 w 5957423"/>
              <a:gd name="connsiteY107" fmla="*/ 2072022 h 6858000"/>
              <a:gd name="connsiteX108" fmla="*/ 860473 w 5957423"/>
              <a:gd name="connsiteY108" fmla="*/ 2060983 h 6858000"/>
              <a:gd name="connsiteX109" fmla="*/ 738225 w 5957423"/>
              <a:gd name="connsiteY109" fmla="*/ 2155610 h 6858000"/>
              <a:gd name="connsiteX110" fmla="*/ 373056 w 5957423"/>
              <a:gd name="connsiteY110" fmla="*/ 1878036 h 6858000"/>
              <a:gd name="connsiteX111" fmla="*/ 732704 w 5957423"/>
              <a:gd name="connsiteY111" fmla="*/ 1598885 h 6858000"/>
              <a:gd name="connsiteX112" fmla="*/ 1480393 w 5957423"/>
              <a:gd name="connsiteY112" fmla="*/ 1238512 h 6858000"/>
              <a:gd name="connsiteX113" fmla="*/ 1480393 w 5957423"/>
              <a:gd name="connsiteY113" fmla="*/ 1585480 h 6858000"/>
              <a:gd name="connsiteX114" fmla="*/ 1391269 w 5957423"/>
              <a:gd name="connsiteY114" fmla="*/ 1654085 h 6858000"/>
              <a:gd name="connsiteX115" fmla="*/ 1399156 w 5957423"/>
              <a:gd name="connsiteY115" fmla="*/ 1664336 h 6858000"/>
              <a:gd name="connsiteX116" fmla="*/ 1483547 w 5957423"/>
              <a:gd name="connsiteY116" fmla="*/ 1598885 h 6858000"/>
              <a:gd name="connsiteX117" fmla="*/ 1848716 w 5957423"/>
              <a:gd name="connsiteY117" fmla="*/ 1876459 h 6858000"/>
              <a:gd name="connsiteX118" fmla="*/ 1658639 w 5957423"/>
              <a:gd name="connsiteY118" fmla="*/ 2023920 h 6858000"/>
              <a:gd name="connsiteX119" fmla="*/ 1489068 w 5957423"/>
              <a:gd name="connsiteY119" fmla="*/ 2155610 h 6858000"/>
              <a:gd name="connsiteX120" fmla="*/ 1123900 w 5957423"/>
              <a:gd name="connsiteY120" fmla="*/ 1878036 h 6858000"/>
              <a:gd name="connsiteX121" fmla="*/ 1398368 w 5957423"/>
              <a:gd name="connsiteY121" fmla="*/ 1665124 h 6858000"/>
              <a:gd name="connsiteX122" fmla="*/ 1390481 w 5957423"/>
              <a:gd name="connsiteY122" fmla="*/ 1654085 h 6858000"/>
              <a:gd name="connsiteX123" fmla="*/ 1118379 w 5957423"/>
              <a:gd name="connsiteY123" fmla="*/ 1865419 h 6858000"/>
              <a:gd name="connsiteX124" fmla="*/ 1118379 w 5957423"/>
              <a:gd name="connsiteY124" fmla="*/ 1519240 h 6858000"/>
              <a:gd name="connsiteX125" fmla="*/ 1230374 w 5957423"/>
              <a:gd name="connsiteY125" fmla="*/ 1432499 h 6858000"/>
              <a:gd name="connsiteX126" fmla="*/ 1480393 w 5957423"/>
              <a:gd name="connsiteY126" fmla="*/ 1238512 h 6858000"/>
              <a:gd name="connsiteX127" fmla="*/ 1110492 w 5957423"/>
              <a:gd name="connsiteY127" fmla="*/ 947533 h 6858000"/>
              <a:gd name="connsiteX128" fmla="*/ 1475660 w 5957423"/>
              <a:gd name="connsiteY128" fmla="*/ 1225107 h 6858000"/>
              <a:gd name="connsiteX129" fmla="*/ 1223276 w 5957423"/>
              <a:gd name="connsiteY129" fmla="*/ 1421459 h 6858000"/>
              <a:gd name="connsiteX130" fmla="*/ 1230374 w 5957423"/>
              <a:gd name="connsiteY130" fmla="*/ 1432499 h 6858000"/>
              <a:gd name="connsiteX131" fmla="*/ 1222487 w 5957423"/>
              <a:gd name="connsiteY131" fmla="*/ 1422247 h 6858000"/>
              <a:gd name="connsiteX132" fmla="*/ 1112069 w 5957423"/>
              <a:gd name="connsiteY132" fmla="*/ 1508201 h 6858000"/>
              <a:gd name="connsiteX133" fmla="*/ 746900 w 5957423"/>
              <a:gd name="connsiteY133" fmla="*/ 1230627 h 6858000"/>
              <a:gd name="connsiteX134" fmla="*/ 1110492 w 5957423"/>
              <a:gd name="connsiteY134" fmla="*/ 947533 h 6858000"/>
              <a:gd name="connsiteX135" fmla="*/ 1488280 w 5957423"/>
              <a:gd name="connsiteY135" fmla="*/ 296181 h 6858000"/>
              <a:gd name="connsiteX136" fmla="*/ 1498533 w 5957423"/>
              <a:gd name="connsiteY136" fmla="*/ 304066 h 6858000"/>
              <a:gd name="connsiteX137" fmla="*/ 1853448 w 5957423"/>
              <a:gd name="connsiteY137" fmla="*/ 573754 h 6858000"/>
              <a:gd name="connsiteX138" fmla="*/ 1489068 w 5957423"/>
              <a:gd name="connsiteY138" fmla="*/ 856060 h 6858000"/>
              <a:gd name="connsiteX139" fmla="*/ 1123900 w 5957423"/>
              <a:gd name="connsiteY139" fmla="*/ 578486 h 6858000"/>
              <a:gd name="connsiteX140" fmla="*/ 1488280 w 5957423"/>
              <a:gd name="connsiteY140" fmla="*/ 296181 h 6858000"/>
              <a:gd name="connsiteX141" fmla="*/ 1493012 w 5957423"/>
              <a:gd name="connsiteY141" fmla="*/ 0 h 6858000"/>
              <a:gd name="connsiteX142" fmla="*/ 5957423 w 5957423"/>
              <a:gd name="connsiteY142" fmla="*/ 0 h 6858000"/>
              <a:gd name="connsiteX143" fmla="*/ 5957423 w 5957423"/>
              <a:gd name="connsiteY143" fmla="*/ 6858000 h 6858000"/>
              <a:gd name="connsiteX144" fmla="*/ 843615 w 5957423"/>
              <a:gd name="connsiteY144" fmla="*/ 6858000 h 6858000"/>
              <a:gd name="connsiteX145" fmla="*/ 810785 w 5957423"/>
              <a:gd name="connsiteY145" fmla="*/ 6833040 h 6858000"/>
              <a:gd name="connsiteX146" fmla="*/ 746900 w 5957423"/>
              <a:gd name="connsiteY146" fmla="*/ 6784470 h 6858000"/>
              <a:gd name="connsiteX147" fmla="*/ 746900 w 5957423"/>
              <a:gd name="connsiteY147" fmla="*/ 6429617 h 6858000"/>
              <a:gd name="connsiteX148" fmla="*/ 1019002 w 5957423"/>
              <a:gd name="connsiteY148" fmla="*/ 6218282 h 6858000"/>
              <a:gd name="connsiteX149" fmla="*/ 1012693 w 5957423"/>
              <a:gd name="connsiteY149" fmla="*/ 6206454 h 6858000"/>
              <a:gd name="connsiteX150" fmla="*/ 1019791 w 5957423"/>
              <a:gd name="connsiteY150" fmla="*/ 6217493 h 6858000"/>
              <a:gd name="connsiteX151" fmla="*/ 1110492 w 5957423"/>
              <a:gd name="connsiteY151" fmla="*/ 6147311 h 6858000"/>
              <a:gd name="connsiteX152" fmla="*/ 1489068 w 5957423"/>
              <a:gd name="connsiteY152" fmla="*/ 6435925 h 6858000"/>
              <a:gd name="connsiteX153" fmla="*/ 1870800 w 5957423"/>
              <a:gd name="connsiteY153" fmla="*/ 6140214 h 6858000"/>
              <a:gd name="connsiteX154" fmla="*/ 1870800 w 5957423"/>
              <a:gd name="connsiteY154" fmla="*/ 6021930 h 6858000"/>
              <a:gd name="connsiteX155" fmla="*/ 1857392 w 5957423"/>
              <a:gd name="connsiteY155" fmla="*/ 6027450 h 6858000"/>
              <a:gd name="connsiteX156" fmla="*/ 1857392 w 5957423"/>
              <a:gd name="connsiteY156" fmla="*/ 6133906 h 6858000"/>
              <a:gd name="connsiteX157" fmla="*/ 1495378 w 5957423"/>
              <a:gd name="connsiteY157" fmla="*/ 6413845 h 6858000"/>
              <a:gd name="connsiteX158" fmla="*/ 1495378 w 5957423"/>
              <a:gd name="connsiteY158" fmla="*/ 6067667 h 6858000"/>
              <a:gd name="connsiteX159" fmla="*/ 1857392 w 5957423"/>
              <a:gd name="connsiteY159" fmla="*/ 5786939 h 6858000"/>
              <a:gd name="connsiteX160" fmla="*/ 1857392 w 5957423"/>
              <a:gd name="connsiteY160" fmla="*/ 6026661 h 6858000"/>
              <a:gd name="connsiteX161" fmla="*/ 1870800 w 5957423"/>
              <a:gd name="connsiteY161" fmla="*/ 6021141 h 6858000"/>
              <a:gd name="connsiteX162" fmla="*/ 1870800 w 5957423"/>
              <a:gd name="connsiteY162" fmla="*/ 5770379 h 6858000"/>
              <a:gd name="connsiteX163" fmla="*/ 1739875 w 5957423"/>
              <a:gd name="connsiteY163" fmla="*/ 5671020 h 6858000"/>
              <a:gd name="connsiteX164" fmla="*/ 1497744 w 5957423"/>
              <a:gd name="connsiteY164" fmla="*/ 5487285 h 6858000"/>
              <a:gd name="connsiteX165" fmla="*/ 1497744 w 5957423"/>
              <a:gd name="connsiteY165" fmla="*/ 5307493 h 6858000"/>
              <a:gd name="connsiteX166" fmla="*/ 1484336 w 5957423"/>
              <a:gd name="connsiteY166" fmla="*/ 5309858 h 6858000"/>
              <a:gd name="connsiteX167" fmla="*/ 1484336 w 5957423"/>
              <a:gd name="connsiteY167" fmla="*/ 5480976 h 6858000"/>
              <a:gd name="connsiteX168" fmla="*/ 1122322 w 5957423"/>
              <a:gd name="connsiteY168" fmla="*/ 5761705 h 6858000"/>
              <a:gd name="connsiteX169" fmla="*/ 1122322 w 5957423"/>
              <a:gd name="connsiteY169" fmla="*/ 5415526 h 6858000"/>
              <a:gd name="connsiteX170" fmla="*/ 1292682 w 5957423"/>
              <a:gd name="connsiteY170" fmla="*/ 5283047 h 6858000"/>
              <a:gd name="connsiteX171" fmla="*/ 1285583 w 5957423"/>
              <a:gd name="connsiteY171" fmla="*/ 5272796 h 6858000"/>
              <a:gd name="connsiteX172" fmla="*/ 1116013 w 5957423"/>
              <a:gd name="connsiteY172" fmla="*/ 5403697 h 6858000"/>
              <a:gd name="connsiteX173" fmla="*/ 750844 w 5957423"/>
              <a:gd name="connsiteY173" fmla="*/ 5126124 h 6858000"/>
              <a:gd name="connsiteX174" fmla="*/ 1025312 w 5957423"/>
              <a:gd name="connsiteY174" fmla="*/ 4913212 h 6858000"/>
              <a:gd name="connsiteX175" fmla="*/ 1110492 w 5957423"/>
              <a:gd name="connsiteY175" fmla="*/ 4847761 h 6858000"/>
              <a:gd name="connsiteX176" fmla="*/ 1475660 w 5957423"/>
              <a:gd name="connsiteY176" fmla="*/ 5125335 h 6858000"/>
              <a:gd name="connsiteX177" fmla="*/ 1285583 w 5957423"/>
              <a:gd name="connsiteY177" fmla="*/ 5272008 h 6858000"/>
              <a:gd name="connsiteX178" fmla="*/ 1293470 w 5957423"/>
              <a:gd name="connsiteY178" fmla="*/ 5283047 h 6858000"/>
              <a:gd name="connsiteX179" fmla="*/ 1484336 w 5957423"/>
              <a:gd name="connsiteY179" fmla="*/ 5134798 h 6858000"/>
              <a:gd name="connsiteX180" fmla="*/ 1484336 w 5957423"/>
              <a:gd name="connsiteY180" fmla="*/ 5309070 h 6858000"/>
              <a:gd name="connsiteX181" fmla="*/ 1497744 w 5957423"/>
              <a:gd name="connsiteY181" fmla="*/ 5306704 h 6858000"/>
              <a:gd name="connsiteX182" fmla="*/ 1497744 w 5957423"/>
              <a:gd name="connsiteY182" fmla="*/ 5129278 h 6858000"/>
              <a:gd name="connsiteX183" fmla="*/ 1513518 w 5957423"/>
              <a:gd name="connsiteY183" fmla="*/ 5116661 h 6858000"/>
              <a:gd name="connsiteX184" fmla="*/ 1513518 w 5957423"/>
              <a:gd name="connsiteY184" fmla="*/ 5100101 h 6858000"/>
              <a:gd name="connsiteX185" fmla="*/ 1495378 w 5957423"/>
              <a:gd name="connsiteY185" fmla="*/ 5114295 h 6858000"/>
              <a:gd name="connsiteX186" fmla="*/ 1495378 w 5957423"/>
              <a:gd name="connsiteY186" fmla="*/ 4768116 h 6858000"/>
              <a:gd name="connsiteX187" fmla="*/ 1513518 w 5957423"/>
              <a:gd name="connsiteY187" fmla="*/ 4753922 h 6858000"/>
              <a:gd name="connsiteX188" fmla="*/ 1513518 w 5957423"/>
              <a:gd name="connsiteY188" fmla="*/ 4737362 h 6858000"/>
              <a:gd name="connsiteX189" fmla="*/ 1489068 w 5957423"/>
              <a:gd name="connsiteY189" fmla="*/ 4756288 h 6858000"/>
              <a:gd name="connsiteX190" fmla="*/ 1123900 w 5957423"/>
              <a:gd name="connsiteY190" fmla="*/ 4478714 h 6858000"/>
              <a:gd name="connsiteX191" fmla="*/ 1488280 w 5957423"/>
              <a:gd name="connsiteY191" fmla="*/ 4196409 h 6858000"/>
              <a:gd name="connsiteX192" fmla="*/ 1853448 w 5957423"/>
              <a:gd name="connsiteY192" fmla="*/ 4473983 h 6858000"/>
              <a:gd name="connsiteX193" fmla="*/ 1514307 w 5957423"/>
              <a:gd name="connsiteY193" fmla="*/ 4737362 h 6858000"/>
              <a:gd name="connsiteX194" fmla="*/ 1514307 w 5957423"/>
              <a:gd name="connsiteY194" fmla="*/ 4753134 h 6858000"/>
              <a:gd name="connsiteX195" fmla="*/ 1857392 w 5957423"/>
              <a:gd name="connsiteY195" fmla="*/ 4487388 h 6858000"/>
              <a:gd name="connsiteX196" fmla="*/ 1857392 w 5957423"/>
              <a:gd name="connsiteY196" fmla="*/ 4833567 h 6858000"/>
              <a:gd name="connsiteX197" fmla="*/ 1514307 w 5957423"/>
              <a:gd name="connsiteY197" fmla="*/ 5100101 h 6858000"/>
              <a:gd name="connsiteX198" fmla="*/ 1514307 w 5957423"/>
              <a:gd name="connsiteY198" fmla="*/ 5116661 h 6858000"/>
              <a:gd name="connsiteX199" fmla="*/ 1870800 w 5957423"/>
              <a:gd name="connsiteY199" fmla="*/ 4839875 h 6858000"/>
              <a:gd name="connsiteX200" fmla="*/ 1870800 w 5957423"/>
              <a:gd name="connsiteY200" fmla="*/ 4470828 h 6858000"/>
              <a:gd name="connsiteX201" fmla="*/ 1497744 w 5957423"/>
              <a:gd name="connsiteY201" fmla="*/ 4186946 h 6858000"/>
              <a:gd name="connsiteX202" fmla="*/ 1497744 w 5957423"/>
              <a:gd name="connsiteY202" fmla="*/ 3839190 h 6858000"/>
              <a:gd name="connsiteX203" fmla="*/ 1484336 w 5957423"/>
              <a:gd name="connsiteY203" fmla="*/ 3849441 h 6858000"/>
              <a:gd name="connsiteX204" fmla="*/ 1484336 w 5957423"/>
              <a:gd name="connsiteY204" fmla="*/ 4182215 h 6858000"/>
              <a:gd name="connsiteX205" fmla="*/ 1122322 w 5957423"/>
              <a:gd name="connsiteY205" fmla="*/ 4462154 h 6858000"/>
              <a:gd name="connsiteX206" fmla="*/ 1122322 w 5957423"/>
              <a:gd name="connsiteY206" fmla="*/ 4115975 h 6858000"/>
              <a:gd name="connsiteX207" fmla="*/ 1484336 w 5957423"/>
              <a:gd name="connsiteY207" fmla="*/ 3835248 h 6858000"/>
              <a:gd name="connsiteX208" fmla="*/ 1484336 w 5957423"/>
              <a:gd name="connsiteY208" fmla="*/ 3848653 h 6858000"/>
              <a:gd name="connsiteX209" fmla="*/ 1497744 w 5957423"/>
              <a:gd name="connsiteY209" fmla="*/ 3838402 h 6858000"/>
              <a:gd name="connsiteX210" fmla="*/ 1497744 w 5957423"/>
              <a:gd name="connsiteY210" fmla="*/ 3818688 h 6858000"/>
              <a:gd name="connsiteX211" fmla="*/ 1136519 w 5957423"/>
              <a:gd name="connsiteY211" fmla="*/ 3544268 h 6858000"/>
              <a:gd name="connsiteX212" fmla="*/ 1125477 w 5957423"/>
              <a:gd name="connsiteY212" fmla="*/ 3552154 h 6858000"/>
              <a:gd name="connsiteX213" fmla="*/ 1135730 w 5957423"/>
              <a:gd name="connsiteY213" fmla="*/ 3543479 h 6858000"/>
              <a:gd name="connsiteX214" fmla="*/ 1119956 w 5957423"/>
              <a:gd name="connsiteY214" fmla="*/ 3531651 h 6858000"/>
              <a:gd name="connsiteX215" fmla="*/ 1119956 w 5957423"/>
              <a:gd name="connsiteY215" fmla="*/ 3519822 h 6858000"/>
              <a:gd name="connsiteX216" fmla="*/ 1106548 w 5957423"/>
              <a:gd name="connsiteY216" fmla="*/ 3519822 h 6858000"/>
              <a:gd name="connsiteX217" fmla="*/ 1106548 w 5957423"/>
              <a:gd name="connsiteY217" fmla="*/ 3532439 h 6858000"/>
              <a:gd name="connsiteX218" fmla="*/ 744534 w 5957423"/>
              <a:gd name="connsiteY218" fmla="*/ 3812379 h 6858000"/>
              <a:gd name="connsiteX219" fmla="*/ 744534 w 5957423"/>
              <a:gd name="connsiteY219" fmla="*/ 3495377 h 6858000"/>
              <a:gd name="connsiteX220" fmla="*/ 744534 w 5957423"/>
              <a:gd name="connsiteY220" fmla="*/ 3466989 h 6858000"/>
              <a:gd name="connsiteX221" fmla="*/ 1106548 w 5957423"/>
              <a:gd name="connsiteY221" fmla="*/ 3186261 h 6858000"/>
              <a:gd name="connsiteX222" fmla="*/ 1106548 w 5957423"/>
              <a:gd name="connsiteY222" fmla="*/ 3500109 h 6858000"/>
              <a:gd name="connsiteX223" fmla="*/ 1106548 w 5957423"/>
              <a:gd name="connsiteY223" fmla="*/ 3519034 h 6858000"/>
              <a:gd name="connsiteX224" fmla="*/ 1119956 w 5957423"/>
              <a:gd name="connsiteY224" fmla="*/ 3519034 h 6858000"/>
              <a:gd name="connsiteX225" fmla="*/ 1119956 w 5957423"/>
              <a:gd name="connsiteY225" fmla="*/ 3180741 h 6858000"/>
              <a:gd name="connsiteX226" fmla="*/ 1392847 w 5957423"/>
              <a:gd name="connsiteY226" fmla="*/ 2969406 h 6858000"/>
              <a:gd name="connsiteX227" fmla="*/ 1483547 w 5957423"/>
              <a:gd name="connsiteY227" fmla="*/ 2899224 h 6858000"/>
              <a:gd name="connsiteX228" fmla="*/ 1862913 w 5957423"/>
              <a:gd name="connsiteY228" fmla="*/ 3187049 h 6858000"/>
              <a:gd name="connsiteX229" fmla="*/ 2243855 w 5957423"/>
              <a:gd name="connsiteY229" fmla="*/ 2891339 h 6858000"/>
              <a:gd name="connsiteX230" fmla="*/ 2243855 w 5957423"/>
              <a:gd name="connsiteY230" fmla="*/ 2773843 h 6858000"/>
              <a:gd name="connsiteX231" fmla="*/ 2231236 w 5957423"/>
              <a:gd name="connsiteY231" fmla="*/ 2779363 h 6858000"/>
              <a:gd name="connsiteX232" fmla="*/ 2231236 w 5957423"/>
              <a:gd name="connsiteY232" fmla="*/ 2885030 h 6858000"/>
              <a:gd name="connsiteX233" fmla="*/ 1869222 w 5957423"/>
              <a:gd name="connsiteY233" fmla="*/ 3165758 h 6858000"/>
              <a:gd name="connsiteX234" fmla="*/ 1869222 w 5957423"/>
              <a:gd name="connsiteY234" fmla="*/ 2819579 h 6858000"/>
              <a:gd name="connsiteX235" fmla="*/ 2231236 w 5957423"/>
              <a:gd name="connsiteY235" fmla="*/ 2538851 h 6858000"/>
              <a:gd name="connsiteX236" fmla="*/ 2231236 w 5957423"/>
              <a:gd name="connsiteY236" fmla="*/ 2778574 h 6858000"/>
              <a:gd name="connsiteX237" fmla="*/ 2243855 w 5957423"/>
              <a:gd name="connsiteY237" fmla="*/ 2773054 h 6858000"/>
              <a:gd name="connsiteX238" fmla="*/ 2243855 w 5957423"/>
              <a:gd name="connsiteY238" fmla="*/ 2522291 h 6858000"/>
              <a:gd name="connsiteX239" fmla="*/ 2113720 w 5957423"/>
              <a:gd name="connsiteY239" fmla="*/ 2422933 h 6858000"/>
              <a:gd name="connsiteX240" fmla="*/ 2100312 w 5957423"/>
              <a:gd name="connsiteY240" fmla="*/ 2429241 h 6858000"/>
              <a:gd name="connsiteX241" fmla="*/ 2226503 w 5957423"/>
              <a:gd name="connsiteY241" fmla="*/ 2525446 h 6858000"/>
              <a:gd name="connsiteX242" fmla="*/ 1862124 w 5957423"/>
              <a:gd name="connsiteY242" fmla="*/ 2807751 h 6858000"/>
              <a:gd name="connsiteX243" fmla="*/ 1496955 w 5957423"/>
              <a:gd name="connsiteY243" fmla="*/ 2530177 h 6858000"/>
              <a:gd name="connsiteX244" fmla="*/ 1861335 w 5957423"/>
              <a:gd name="connsiteY244" fmla="*/ 2247872 h 6858000"/>
              <a:gd name="connsiteX245" fmla="*/ 2099523 w 5957423"/>
              <a:gd name="connsiteY245" fmla="*/ 2428452 h 6858000"/>
              <a:gd name="connsiteX246" fmla="*/ 2112931 w 5957423"/>
              <a:gd name="connsiteY246" fmla="*/ 2422144 h 6858000"/>
              <a:gd name="connsiteX247" fmla="*/ 1870800 w 5957423"/>
              <a:gd name="connsiteY247" fmla="*/ 2238409 h 6858000"/>
              <a:gd name="connsiteX248" fmla="*/ 1870800 w 5957423"/>
              <a:gd name="connsiteY248" fmla="*/ 2059405 h 6858000"/>
              <a:gd name="connsiteX249" fmla="*/ 1857392 w 5957423"/>
              <a:gd name="connsiteY249" fmla="*/ 2060983 h 6858000"/>
              <a:gd name="connsiteX250" fmla="*/ 1857392 w 5957423"/>
              <a:gd name="connsiteY250" fmla="*/ 2232889 h 6858000"/>
              <a:gd name="connsiteX251" fmla="*/ 1496167 w 5957423"/>
              <a:gd name="connsiteY251" fmla="*/ 2513617 h 6858000"/>
              <a:gd name="connsiteX252" fmla="*/ 1496167 w 5957423"/>
              <a:gd name="connsiteY252" fmla="*/ 2166650 h 6858000"/>
              <a:gd name="connsiteX253" fmla="*/ 1666526 w 5957423"/>
              <a:gd name="connsiteY253" fmla="*/ 2034960 h 6858000"/>
              <a:gd name="connsiteX254" fmla="*/ 1658639 w 5957423"/>
              <a:gd name="connsiteY254" fmla="*/ 2023920 h 6858000"/>
              <a:gd name="connsiteX255" fmla="*/ 1666526 w 5957423"/>
              <a:gd name="connsiteY255" fmla="*/ 2034172 h 6858000"/>
              <a:gd name="connsiteX256" fmla="*/ 1857392 w 5957423"/>
              <a:gd name="connsiteY256" fmla="*/ 1885922 h 6858000"/>
              <a:gd name="connsiteX257" fmla="*/ 1857392 w 5957423"/>
              <a:gd name="connsiteY257" fmla="*/ 2060194 h 6858000"/>
              <a:gd name="connsiteX258" fmla="*/ 1870800 w 5957423"/>
              <a:gd name="connsiteY258" fmla="*/ 2058617 h 6858000"/>
              <a:gd name="connsiteX259" fmla="*/ 1870800 w 5957423"/>
              <a:gd name="connsiteY259" fmla="*/ 1881190 h 6858000"/>
              <a:gd name="connsiteX260" fmla="*/ 1886574 w 5957423"/>
              <a:gd name="connsiteY260" fmla="*/ 1868573 h 6858000"/>
              <a:gd name="connsiteX261" fmla="*/ 1886574 w 5957423"/>
              <a:gd name="connsiteY261" fmla="*/ 1852014 h 6858000"/>
              <a:gd name="connsiteX262" fmla="*/ 1869222 w 5957423"/>
              <a:gd name="connsiteY262" fmla="*/ 1865419 h 6858000"/>
              <a:gd name="connsiteX263" fmla="*/ 1869222 w 5957423"/>
              <a:gd name="connsiteY263" fmla="*/ 1519240 h 6858000"/>
              <a:gd name="connsiteX264" fmla="*/ 1886574 w 5957423"/>
              <a:gd name="connsiteY264" fmla="*/ 1505835 h 6858000"/>
              <a:gd name="connsiteX265" fmla="*/ 1886574 w 5957423"/>
              <a:gd name="connsiteY265" fmla="*/ 1489275 h 6858000"/>
              <a:gd name="connsiteX266" fmla="*/ 1862124 w 5957423"/>
              <a:gd name="connsiteY266" fmla="*/ 1508201 h 6858000"/>
              <a:gd name="connsiteX267" fmla="*/ 1496955 w 5957423"/>
              <a:gd name="connsiteY267" fmla="*/ 1230627 h 6858000"/>
              <a:gd name="connsiteX268" fmla="*/ 1861335 w 5957423"/>
              <a:gd name="connsiteY268" fmla="*/ 947533 h 6858000"/>
              <a:gd name="connsiteX269" fmla="*/ 2226503 w 5957423"/>
              <a:gd name="connsiteY269" fmla="*/ 1225107 h 6858000"/>
              <a:gd name="connsiteX270" fmla="*/ 1887362 w 5957423"/>
              <a:gd name="connsiteY270" fmla="*/ 1488487 h 6858000"/>
              <a:gd name="connsiteX271" fmla="*/ 1887362 w 5957423"/>
              <a:gd name="connsiteY271" fmla="*/ 1505046 h 6858000"/>
              <a:gd name="connsiteX272" fmla="*/ 2231236 w 5957423"/>
              <a:gd name="connsiteY272" fmla="*/ 1238512 h 6858000"/>
              <a:gd name="connsiteX273" fmla="*/ 2231236 w 5957423"/>
              <a:gd name="connsiteY273" fmla="*/ 1585480 h 6858000"/>
              <a:gd name="connsiteX274" fmla="*/ 1887362 w 5957423"/>
              <a:gd name="connsiteY274" fmla="*/ 1851225 h 6858000"/>
              <a:gd name="connsiteX275" fmla="*/ 1887362 w 5957423"/>
              <a:gd name="connsiteY275" fmla="*/ 1867785 h 6858000"/>
              <a:gd name="connsiteX276" fmla="*/ 2243855 w 5957423"/>
              <a:gd name="connsiteY276" fmla="*/ 1591788 h 6858000"/>
              <a:gd name="connsiteX277" fmla="*/ 2243855 w 5957423"/>
              <a:gd name="connsiteY277" fmla="*/ 1221952 h 6858000"/>
              <a:gd name="connsiteX278" fmla="*/ 1870800 w 5957423"/>
              <a:gd name="connsiteY278" fmla="*/ 938859 h 6858000"/>
              <a:gd name="connsiteX279" fmla="*/ 1870800 w 5957423"/>
              <a:gd name="connsiteY279" fmla="*/ 590314 h 6858000"/>
              <a:gd name="connsiteX280" fmla="*/ 1857392 w 5957423"/>
              <a:gd name="connsiteY280" fmla="*/ 600566 h 6858000"/>
              <a:gd name="connsiteX281" fmla="*/ 1857392 w 5957423"/>
              <a:gd name="connsiteY281" fmla="*/ 933339 h 6858000"/>
              <a:gd name="connsiteX282" fmla="*/ 1496167 w 5957423"/>
              <a:gd name="connsiteY282" fmla="*/ 1214067 h 6858000"/>
              <a:gd name="connsiteX283" fmla="*/ 1496167 w 5957423"/>
              <a:gd name="connsiteY283" fmla="*/ 867888 h 6858000"/>
              <a:gd name="connsiteX284" fmla="*/ 1857392 w 5957423"/>
              <a:gd name="connsiteY284" fmla="*/ 587160 h 6858000"/>
              <a:gd name="connsiteX285" fmla="*/ 1857392 w 5957423"/>
              <a:gd name="connsiteY285" fmla="*/ 599777 h 6858000"/>
              <a:gd name="connsiteX286" fmla="*/ 1870800 w 5957423"/>
              <a:gd name="connsiteY286" fmla="*/ 589526 h 6858000"/>
              <a:gd name="connsiteX287" fmla="*/ 1870800 w 5957423"/>
              <a:gd name="connsiteY287" fmla="*/ 570600 h 6858000"/>
              <a:gd name="connsiteX288" fmla="*/ 1509574 w 5957423"/>
              <a:gd name="connsiteY288" fmla="*/ 295392 h 6858000"/>
              <a:gd name="connsiteX289" fmla="*/ 1498533 w 5957423"/>
              <a:gd name="connsiteY289" fmla="*/ 304066 h 6858000"/>
              <a:gd name="connsiteX290" fmla="*/ 1508786 w 5957423"/>
              <a:gd name="connsiteY290" fmla="*/ 295392 h 6858000"/>
              <a:gd name="connsiteX291" fmla="*/ 1493012 w 5957423"/>
              <a:gd name="connsiteY291" fmla="*/ 283564 h 6858000"/>
              <a:gd name="connsiteX292" fmla="*/ 1493012 w 5957423"/>
              <a:gd name="connsiteY292" fmla="*/ 1953 h 6858000"/>
              <a:gd name="connsiteX293" fmla="*/ 1398859 w 5957423"/>
              <a:gd name="connsiteY293" fmla="*/ 0 h 6858000"/>
              <a:gd name="connsiteX294" fmla="*/ 1480393 w 5957423"/>
              <a:gd name="connsiteY294" fmla="*/ 0 h 6858000"/>
              <a:gd name="connsiteX295" fmla="*/ 1480393 w 5957423"/>
              <a:gd name="connsiteY295" fmla="*/ 84404 h 6858000"/>
              <a:gd name="connsiteX296" fmla="*/ 1480393 w 5957423"/>
              <a:gd name="connsiteY296" fmla="*/ 283564 h 6858000"/>
              <a:gd name="connsiteX297" fmla="*/ 1118379 w 5957423"/>
              <a:gd name="connsiteY297" fmla="*/ 564292 h 6858000"/>
              <a:gd name="connsiteX298" fmla="*/ 1118379 w 5957423"/>
              <a:gd name="connsiteY298" fmla="*/ 218113 h 6858000"/>
              <a:gd name="connsiteX299" fmla="*/ 1379242 w 5957423"/>
              <a:gd name="connsiteY299" fmla="*/ 15255 h 6858000"/>
              <a:gd name="connsiteX300" fmla="*/ 840168 w 5957423"/>
              <a:gd name="connsiteY300" fmla="*/ 0 h 6858000"/>
              <a:gd name="connsiteX301" fmla="*/ 1377550 w 5957423"/>
              <a:gd name="connsiteY301" fmla="*/ 0 h 6858000"/>
              <a:gd name="connsiteX302" fmla="*/ 1301753 w 5957423"/>
              <a:gd name="connsiteY302" fmla="*/ 58896 h 6858000"/>
              <a:gd name="connsiteX303" fmla="*/ 1112069 w 5957423"/>
              <a:gd name="connsiteY303" fmla="*/ 206284 h 6858000"/>
              <a:gd name="connsiteX304" fmla="*/ 857417 w 5957423"/>
              <a:gd name="connsiteY304" fmla="*/ 13087 h 6858000"/>
              <a:gd name="connsiteX0" fmla="*/ 738225 w 42118086"/>
              <a:gd name="connsiteY0" fmla="*/ 6911396 h 6975464"/>
              <a:gd name="connsiteX1" fmla="*/ 814828 w 42118086"/>
              <a:gd name="connsiteY1" fmla="*/ 6969750 h 6975464"/>
              <a:gd name="connsiteX2" fmla="*/ 822329 w 42118086"/>
              <a:gd name="connsiteY2" fmla="*/ 6975464 h 6975464"/>
              <a:gd name="connsiteX3" fmla="*/ 655724 w 42118086"/>
              <a:gd name="connsiteY3" fmla="*/ 6975464 h 6975464"/>
              <a:gd name="connsiteX4" fmla="*/ 656989 w 42118086"/>
              <a:gd name="connsiteY4" fmla="*/ 6974481 h 6975464"/>
              <a:gd name="connsiteX5" fmla="*/ 738225 w 42118086"/>
              <a:gd name="connsiteY5" fmla="*/ 6911396 h 6975464"/>
              <a:gd name="connsiteX6" fmla="*/ 733493 w 42118086"/>
              <a:gd name="connsiteY6" fmla="*/ 6551812 h 6975464"/>
              <a:gd name="connsiteX7" fmla="*/ 733493 w 42118086"/>
              <a:gd name="connsiteY7" fmla="*/ 6897991 h 6975464"/>
              <a:gd name="connsiteX8" fmla="*/ 639637 w 42118086"/>
              <a:gd name="connsiteY8" fmla="*/ 6970539 h 6975464"/>
              <a:gd name="connsiteX9" fmla="*/ 656989 w 42118086"/>
              <a:gd name="connsiteY9" fmla="*/ 6974481 h 6975464"/>
              <a:gd name="connsiteX10" fmla="*/ 638848 w 42118086"/>
              <a:gd name="connsiteY10" fmla="*/ 6971327 h 6975464"/>
              <a:gd name="connsiteX11" fmla="*/ 633515 w 42118086"/>
              <a:gd name="connsiteY11" fmla="*/ 6975464 h 6975464"/>
              <a:gd name="connsiteX12" fmla="*/ 371479 w 42118086"/>
              <a:gd name="connsiteY12" fmla="*/ 6975464 h 6975464"/>
              <a:gd name="connsiteX13" fmla="*/ 371479 w 42118086"/>
              <a:gd name="connsiteY13" fmla="*/ 6917056 h 6975464"/>
              <a:gd name="connsiteX14" fmla="*/ 371479 w 42118086"/>
              <a:gd name="connsiteY14" fmla="*/ 6832540 h 6975464"/>
              <a:gd name="connsiteX15" fmla="*/ 733493 w 42118086"/>
              <a:gd name="connsiteY15" fmla="*/ 6551812 h 6975464"/>
              <a:gd name="connsiteX16" fmla="*/ 1106548 w 42118086"/>
              <a:gd name="connsiteY16" fmla="*/ 5904403 h 6975464"/>
              <a:gd name="connsiteX17" fmla="*/ 1106548 w 42118086"/>
              <a:gd name="connsiteY17" fmla="*/ 6251370 h 6975464"/>
              <a:gd name="connsiteX18" fmla="*/ 1012693 w 42118086"/>
              <a:gd name="connsiteY18" fmla="*/ 6323918 h 6975464"/>
              <a:gd name="connsiteX19" fmla="*/ 744534 w 42118086"/>
              <a:gd name="connsiteY19" fmla="*/ 6531309 h 6975464"/>
              <a:gd name="connsiteX20" fmla="*/ 744534 w 42118086"/>
              <a:gd name="connsiteY20" fmla="*/ 6185131 h 6975464"/>
              <a:gd name="connsiteX21" fmla="*/ 873093 w 42118086"/>
              <a:gd name="connsiteY21" fmla="*/ 6085772 h 6975464"/>
              <a:gd name="connsiteX22" fmla="*/ 1106548 w 42118086"/>
              <a:gd name="connsiteY22" fmla="*/ 5904403 h 6975464"/>
              <a:gd name="connsiteX23" fmla="*/ 1739875 w 42118086"/>
              <a:gd name="connsiteY23" fmla="*/ 5788484 h 6975464"/>
              <a:gd name="connsiteX24" fmla="*/ 1726467 w 42118086"/>
              <a:gd name="connsiteY24" fmla="*/ 5794792 h 6975464"/>
              <a:gd name="connsiteX25" fmla="*/ 1739875 w 42118086"/>
              <a:gd name="connsiteY25" fmla="*/ 5788484 h 6975464"/>
              <a:gd name="connsiteX26" fmla="*/ 1488280 w 42118086"/>
              <a:gd name="connsiteY26" fmla="*/ 5613423 h 6975464"/>
              <a:gd name="connsiteX27" fmla="*/ 1726467 w 42118086"/>
              <a:gd name="connsiteY27" fmla="*/ 5794792 h 6975464"/>
              <a:gd name="connsiteX28" fmla="*/ 1853448 w 42118086"/>
              <a:gd name="connsiteY28" fmla="*/ 5890997 h 6975464"/>
              <a:gd name="connsiteX29" fmla="*/ 1489068 w 42118086"/>
              <a:gd name="connsiteY29" fmla="*/ 6174091 h 6975464"/>
              <a:gd name="connsiteX30" fmla="*/ 1123900 w 42118086"/>
              <a:gd name="connsiteY30" fmla="*/ 5896517 h 6975464"/>
              <a:gd name="connsiteX31" fmla="*/ 1488280 w 42118086"/>
              <a:gd name="connsiteY31" fmla="*/ 5613423 h 6975464"/>
              <a:gd name="connsiteX32" fmla="*/ 359648 w 42118086"/>
              <a:gd name="connsiteY32" fmla="*/ 4965225 h 6975464"/>
              <a:gd name="connsiteX33" fmla="*/ 724817 w 42118086"/>
              <a:gd name="connsiteY33" fmla="*/ 5242799 h 6975464"/>
              <a:gd name="connsiteX34" fmla="*/ 487418 w 42118086"/>
              <a:gd name="connsiteY34" fmla="*/ 5426534 h 6975464"/>
              <a:gd name="connsiteX35" fmla="*/ 493727 w 42118086"/>
              <a:gd name="connsiteY35" fmla="*/ 5437574 h 6975464"/>
              <a:gd name="connsiteX36" fmla="*/ 733493 w 42118086"/>
              <a:gd name="connsiteY36" fmla="*/ 5252262 h 6975464"/>
              <a:gd name="connsiteX37" fmla="*/ 733493 w 42118086"/>
              <a:gd name="connsiteY37" fmla="*/ 5598440 h 6975464"/>
              <a:gd name="connsiteX38" fmla="*/ 633328 w 42118086"/>
              <a:gd name="connsiteY38" fmla="*/ 5675720 h 6975464"/>
              <a:gd name="connsiteX39" fmla="*/ 641215 w 42118086"/>
              <a:gd name="connsiteY39" fmla="*/ 5688337 h 6975464"/>
              <a:gd name="connsiteX40" fmla="*/ 737436 w 42118086"/>
              <a:gd name="connsiteY40" fmla="*/ 5613423 h 6975464"/>
              <a:gd name="connsiteX41" fmla="*/ 1102605 w 42118086"/>
              <a:gd name="connsiteY41" fmla="*/ 5890997 h 6975464"/>
              <a:gd name="connsiteX42" fmla="*/ 866783 w 42118086"/>
              <a:gd name="connsiteY42" fmla="*/ 6073943 h 6975464"/>
              <a:gd name="connsiteX43" fmla="*/ 873093 w 42118086"/>
              <a:gd name="connsiteY43" fmla="*/ 6085772 h 6975464"/>
              <a:gd name="connsiteX44" fmla="*/ 865994 w 42118086"/>
              <a:gd name="connsiteY44" fmla="*/ 6074732 h 6975464"/>
              <a:gd name="connsiteX45" fmla="*/ 738225 w 42118086"/>
              <a:gd name="connsiteY45" fmla="*/ 6174091 h 6975464"/>
              <a:gd name="connsiteX46" fmla="*/ 373056 w 42118086"/>
              <a:gd name="connsiteY46" fmla="*/ 5896517 h 6975464"/>
              <a:gd name="connsiteX47" fmla="*/ 640426 w 42118086"/>
              <a:gd name="connsiteY47" fmla="*/ 5689125 h 6975464"/>
              <a:gd name="connsiteX48" fmla="*/ 633328 w 42118086"/>
              <a:gd name="connsiteY48" fmla="*/ 5676508 h 6975464"/>
              <a:gd name="connsiteX49" fmla="*/ 371479 w 42118086"/>
              <a:gd name="connsiteY49" fmla="*/ 5879169 h 6975464"/>
              <a:gd name="connsiteX50" fmla="*/ 371479 w 42118086"/>
              <a:gd name="connsiteY50" fmla="*/ 5532990 h 6975464"/>
              <a:gd name="connsiteX51" fmla="*/ 493727 w 42118086"/>
              <a:gd name="connsiteY51" fmla="*/ 5438362 h 6975464"/>
              <a:gd name="connsiteX52" fmla="*/ 486629 w 42118086"/>
              <a:gd name="connsiteY52" fmla="*/ 5426534 h 6975464"/>
              <a:gd name="connsiteX53" fmla="*/ 365169 w 42118086"/>
              <a:gd name="connsiteY53" fmla="*/ 5521161 h 6975464"/>
              <a:gd name="connsiteX54" fmla="*/ 0 w 42118086"/>
              <a:gd name="connsiteY54" fmla="*/ 5243588 h 6975464"/>
              <a:gd name="connsiteX55" fmla="*/ 359648 w 42118086"/>
              <a:gd name="connsiteY55" fmla="*/ 4965225 h 6975464"/>
              <a:gd name="connsiteX56" fmla="*/ 1106548 w 42118086"/>
              <a:gd name="connsiteY56" fmla="*/ 4604852 h 6975464"/>
              <a:gd name="connsiteX57" fmla="*/ 1106548 w 42118086"/>
              <a:gd name="connsiteY57" fmla="*/ 4951031 h 6975464"/>
              <a:gd name="connsiteX58" fmla="*/ 1018214 w 42118086"/>
              <a:gd name="connsiteY58" fmla="*/ 5019636 h 6975464"/>
              <a:gd name="connsiteX59" fmla="*/ 1025312 w 42118086"/>
              <a:gd name="connsiteY59" fmla="*/ 5030676 h 6975464"/>
              <a:gd name="connsiteX60" fmla="*/ 1017425 w 42118086"/>
              <a:gd name="connsiteY60" fmla="*/ 5020424 h 6975464"/>
              <a:gd name="connsiteX61" fmla="*/ 744534 w 42118086"/>
              <a:gd name="connsiteY61" fmla="*/ 5231759 h 6975464"/>
              <a:gd name="connsiteX62" fmla="*/ 744534 w 42118086"/>
              <a:gd name="connsiteY62" fmla="*/ 4885580 h 6975464"/>
              <a:gd name="connsiteX63" fmla="*/ 856530 w 42118086"/>
              <a:gd name="connsiteY63" fmla="*/ 4798050 h 6975464"/>
              <a:gd name="connsiteX64" fmla="*/ 849432 w 42118086"/>
              <a:gd name="connsiteY64" fmla="*/ 4787799 h 6975464"/>
              <a:gd name="connsiteX65" fmla="*/ 857319 w 42118086"/>
              <a:gd name="connsiteY65" fmla="*/ 4798050 h 6975464"/>
              <a:gd name="connsiteX66" fmla="*/ 1106548 w 42118086"/>
              <a:gd name="connsiteY66" fmla="*/ 4604852 h 6975464"/>
              <a:gd name="connsiteX67" fmla="*/ 737436 w 42118086"/>
              <a:gd name="connsiteY67" fmla="*/ 4313873 h 6975464"/>
              <a:gd name="connsiteX68" fmla="*/ 1102605 w 42118086"/>
              <a:gd name="connsiteY68" fmla="*/ 4591447 h 6975464"/>
              <a:gd name="connsiteX69" fmla="*/ 849432 w 42118086"/>
              <a:gd name="connsiteY69" fmla="*/ 4787799 h 6975464"/>
              <a:gd name="connsiteX70" fmla="*/ 738225 w 42118086"/>
              <a:gd name="connsiteY70" fmla="*/ 4873752 h 6975464"/>
              <a:gd name="connsiteX71" fmla="*/ 373056 w 42118086"/>
              <a:gd name="connsiteY71" fmla="*/ 4596178 h 6975464"/>
              <a:gd name="connsiteX72" fmla="*/ 737436 w 42118086"/>
              <a:gd name="connsiteY72" fmla="*/ 4313873 h 6975464"/>
              <a:gd name="connsiteX73" fmla="*/ 1115224 w 42118086"/>
              <a:gd name="connsiteY73" fmla="*/ 3661732 h 6975464"/>
              <a:gd name="connsiteX74" fmla="*/ 1125477 w 42118086"/>
              <a:gd name="connsiteY74" fmla="*/ 3669618 h 6975464"/>
              <a:gd name="connsiteX75" fmla="*/ 1480393 w 42118086"/>
              <a:gd name="connsiteY75" fmla="*/ 3939306 h 6975464"/>
              <a:gd name="connsiteX76" fmla="*/ 1116013 w 42118086"/>
              <a:gd name="connsiteY76" fmla="*/ 4222399 h 6975464"/>
              <a:gd name="connsiteX77" fmla="*/ 750844 w 42118086"/>
              <a:gd name="connsiteY77" fmla="*/ 3944037 h 6975464"/>
              <a:gd name="connsiteX78" fmla="*/ 1115224 w 42118086"/>
              <a:gd name="connsiteY78" fmla="*/ 3661732 h 6975464"/>
              <a:gd name="connsiteX79" fmla="*/ 1480393 w 42118086"/>
              <a:gd name="connsiteY79" fmla="*/ 2656315 h 6975464"/>
              <a:gd name="connsiteX80" fmla="*/ 1480393 w 42118086"/>
              <a:gd name="connsiteY80" fmla="*/ 3002494 h 6975464"/>
              <a:gd name="connsiteX81" fmla="*/ 1386537 w 42118086"/>
              <a:gd name="connsiteY81" fmla="*/ 3075042 h 6975464"/>
              <a:gd name="connsiteX82" fmla="*/ 1392847 w 42118086"/>
              <a:gd name="connsiteY82" fmla="*/ 3086870 h 6975464"/>
              <a:gd name="connsiteX83" fmla="*/ 1385748 w 42118086"/>
              <a:gd name="connsiteY83" fmla="*/ 3075830 h 6975464"/>
              <a:gd name="connsiteX84" fmla="*/ 1118379 w 42118086"/>
              <a:gd name="connsiteY84" fmla="*/ 3283222 h 6975464"/>
              <a:gd name="connsiteX85" fmla="*/ 1118379 w 42118086"/>
              <a:gd name="connsiteY85" fmla="*/ 2937043 h 6975464"/>
              <a:gd name="connsiteX86" fmla="*/ 1246148 w 42118086"/>
              <a:gd name="connsiteY86" fmla="*/ 2837685 h 6975464"/>
              <a:gd name="connsiteX87" fmla="*/ 1239839 w 42118086"/>
              <a:gd name="connsiteY87" fmla="*/ 2825856 h 6975464"/>
              <a:gd name="connsiteX88" fmla="*/ 1246937 w 42118086"/>
              <a:gd name="connsiteY88" fmla="*/ 2836896 h 6975464"/>
              <a:gd name="connsiteX89" fmla="*/ 1480393 w 42118086"/>
              <a:gd name="connsiteY89" fmla="*/ 2656315 h 6975464"/>
              <a:gd name="connsiteX90" fmla="*/ 732704 w 42118086"/>
              <a:gd name="connsiteY90" fmla="*/ 1716349 h 6975464"/>
              <a:gd name="connsiteX91" fmla="*/ 1097873 w 42118086"/>
              <a:gd name="connsiteY91" fmla="*/ 1993923 h 6975464"/>
              <a:gd name="connsiteX92" fmla="*/ 860473 w 42118086"/>
              <a:gd name="connsiteY92" fmla="*/ 2177658 h 6975464"/>
              <a:gd name="connsiteX93" fmla="*/ 867572 w 42118086"/>
              <a:gd name="connsiteY93" fmla="*/ 2189486 h 6975464"/>
              <a:gd name="connsiteX94" fmla="*/ 1106548 w 42118086"/>
              <a:gd name="connsiteY94" fmla="*/ 2003386 h 6975464"/>
              <a:gd name="connsiteX95" fmla="*/ 1106548 w 42118086"/>
              <a:gd name="connsiteY95" fmla="*/ 2350353 h 6975464"/>
              <a:gd name="connsiteX96" fmla="*/ 1007172 w 42118086"/>
              <a:gd name="connsiteY96" fmla="*/ 2427632 h 6975464"/>
              <a:gd name="connsiteX97" fmla="*/ 1014270 w 42118086"/>
              <a:gd name="connsiteY97" fmla="*/ 2440249 h 6975464"/>
              <a:gd name="connsiteX98" fmla="*/ 1110492 w 42118086"/>
              <a:gd name="connsiteY98" fmla="*/ 2365336 h 6975464"/>
              <a:gd name="connsiteX99" fmla="*/ 1475660 w 42118086"/>
              <a:gd name="connsiteY99" fmla="*/ 2642910 h 6975464"/>
              <a:gd name="connsiteX100" fmla="*/ 1239839 w 42118086"/>
              <a:gd name="connsiteY100" fmla="*/ 2825856 h 6975464"/>
              <a:gd name="connsiteX101" fmla="*/ 1112069 w 42118086"/>
              <a:gd name="connsiteY101" fmla="*/ 2925215 h 6975464"/>
              <a:gd name="connsiteX102" fmla="*/ 746900 w 42118086"/>
              <a:gd name="connsiteY102" fmla="*/ 2647641 h 6975464"/>
              <a:gd name="connsiteX103" fmla="*/ 1013481 w 42118086"/>
              <a:gd name="connsiteY103" fmla="*/ 2440249 h 6975464"/>
              <a:gd name="connsiteX104" fmla="*/ 1006383 w 42118086"/>
              <a:gd name="connsiteY104" fmla="*/ 2427632 h 6975464"/>
              <a:gd name="connsiteX105" fmla="*/ 744534 w 42118086"/>
              <a:gd name="connsiteY105" fmla="*/ 2631081 h 6975464"/>
              <a:gd name="connsiteX106" fmla="*/ 744534 w 42118086"/>
              <a:gd name="connsiteY106" fmla="*/ 2284114 h 6975464"/>
              <a:gd name="connsiteX107" fmla="*/ 866783 w 42118086"/>
              <a:gd name="connsiteY107" fmla="*/ 2189486 h 6975464"/>
              <a:gd name="connsiteX108" fmla="*/ 860473 w 42118086"/>
              <a:gd name="connsiteY108" fmla="*/ 2178447 h 6975464"/>
              <a:gd name="connsiteX109" fmla="*/ 738225 w 42118086"/>
              <a:gd name="connsiteY109" fmla="*/ 2273074 h 6975464"/>
              <a:gd name="connsiteX110" fmla="*/ 373056 w 42118086"/>
              <a:gd name="connsiteY110" fmla="*/ 1995500 h 6975464"/>
              <a:gd name="connsiteX111" fmla="*/ 732704 w 42118086"/>
              <a:gd name="connsiteY111" fmla="*/ 1716349 h 6975464"/>
              <a:gd name="connsiteX112" fmla="*/ 1480393 w 42118086"/>
              <a:gd name="connsiteY112" fmla="*/ 1355976 h 6975464"/>
              <a:gd name="connsiteX113" fmla="*/ 1480393 w 42118086"/>
              <a:gd name="connsiteY113" fmla="*/ 1702944 h 6975464"/>
              <a:gd name="connsiteX114" fmla="*/ 1391269 w 42118086"/>
              <a:gd name="connsiteY114" fmla="*/ 1771549 h 6975464"/>
              <a:gd name="connsiteX115" fmla="*/ 1399156 w 42118086"/>
              <a:gd name="connsiteY115" fmla="*/ 1781800 h 6975464"/>
              <a:gd name="connsiteX116" fmla="*/ 1483547 w 42118086"/>
              <a:gd name="connsiteY116" fmla="*/ 1716349 h 6975464"/>
              <a:gd name="connsiteX117" fmla="*/ 1848716 w 42118086"/>
              <a:gd name="connsiteY117" fmla="*/ 1993923 h 6975464"/>
              <a:gd name="connsiteX118" fmla="*/ 1658639 w 42118086"/>
              <a:gd name="connsiteY118" fmla="*/ 2141384 h 6975464"/>
              <a:gd name="connsiteX119" fmla="*/ 1489068 w 42118086"/>
              <a:gd name="connsiteY119" fmla="*/ 2273074 h 6975464"/>
              <a:gd name="connsiteX120" fmla="*/ 1123900 w 42118086"/>
              <a:gd name="connsiteY120" fmla="*/ 1995500 h 6975464"/>
              <a:gd name="connsiteX121" fmla="*/ 1398368 w 42118086"/>
              <a:gd name="connsiteY121" fmla="*/ 1782588 h 6975464"/>
              <a:gd name="connsiteX122" fmla="*/ 1390481 w 42118086"/>
              <a:gd name="connsiteY122" fmla="*/ 1771549 h 6975464"/>
              <a:gd name="connsiteX123" fmla="*/ 1118379 w 42118086"/>
              <a:gd name="connsiteY123" fmla="*/ 1982883 h 6975464"/>
              <a:gd name="connsiteX124" fmla="*/ 1118379 w 42118086"/>
              <a:gd name="connsiteY124" fmla="*/ 1636704 h 6975464"/>
              <a:gd name="connsiteX125" fmla="*/ 1230374 w 42118086"/>
              <a:gd name="connsiteY125" fmla="*/ 1549963 h 6975464"/>
              <a:gd name="connsiteX126" fmla="*/ 1480393 w 42118086"/>
              <a:gd name="connsiteY126" fmla="*/ 1355976 h 6975464"/>
              <a:gd name="connsiteX127" fmla="*/ 1110492 w 42118086"/>
              <a:gd name="connsiteY127" fmla="*/ 1064997 h 6975464"/>
              <a:gd name="connsiteX128" fmla="*/ 1475660 w 42118086"/>
              <a:gd name="connsiteY128" fmla="*/ 1342571 h 6975464"/>
              <a:gd name="connsiteX129" fmla="*/ 1223276 w 42118086"/>
              <a:gd name="connsiteY129" fmla="*/ 1538923 h 6975464"/>
              <a:gd name="connsiteX130" fmla="*/ 1230374 w 42118086"/>
              <a:gd name="connsiteY130" fmla="*/ 1549963 h 6975464"/>
              <a:gd name="connsiteX131" fmla="*/ 1222487 w 42118086"/>
              <a:gd name="connsiteY131" fmla="*/ 1539711 h 6975464"/>
              <a:gd name="connsiteX132" fmla="*/ 1112069 w 42118086"/>
              <a:gd name="connsiteY132" fmla="*/ 1625665 h 6975464"/>
              <a:gd name="connsiteX133" fmla="*/ 746900 w 42118086"/>
              <a:gd name="connsiteY133" fmla="*/ 1348091 h 6975464"/>
              <a:gd name="connsiteX134" fmla="*/ 1110492 w 42118086"/>
              <a:gd name="connsiteY134" fmla="*/ 1064997 h 6975464"/>
              <a:gd name="connsiteX135" fmla="*/ 1488280 w 42118086"/>
              <a:gd name="connsiteY135" fmla="*/ 413645 h 6975464"/>
              <a:gd name="connsiteX136" fmla="*/ 1498533 w 42118086"/>
              <a:gd name="connsiteY136" fmla="*/ 421530 h 6975464"/>
              <a:gd name="connsiteX137" fmla="*/ 1853448 w 42118086"/>
              <a:gd name="connsiteY137" fmla="*/ 691218 h 6975464"/>
              <a:gd name="connsiteX138" fmla="*/ 1489068 w 42118086"/>
              <a:gd name="connsiteY138" fmla="*/ 973524 h 6975464"/>
              <a:gd name="connsiteX139" fmla="*/ 1123900 w 42118086"/>
              <a:gd name="connsiteY139" fmla="*/ 695950 h 6975464"/>
              <a:gd name="connsiteX140" fmla="*/ 1488280 w 42118086"/>
              <a:gd name="connsiteY140" fmla="*/ 413645 h 6975464"/>
              <a:gd name="connsiteX141" fmla="*/ 1493012 w 42118086"/>
              <a:gd name="connsiteY141" fmla="*/ 117464 h 6975464"/>
              <a:gd name="connsiteX142" fmla="*/ 42118086 w 42118086"/>
              <a:gd name="connsiteY142" fmla="*/ 0 h 6975464"/>
              <a:gd name="connsiteX143" fmla="*/ 5957423 w 42118086"/>
              <a:gd name="connsiteY143" fmla="*/ 6975464 h 6975464"/>
              <a:gd name="connsiteX144" fmla="*/ 843615 w 42118086"/>
              <a:gd name="connsiteY144" fmla="*/ 6975464 h 6975464"/>
              <a:gd name="connsiteX145" fmla="*/ 810785 w 42118086"/>
              <a:gd name="connsiteY145" fmla="*/ 6950504 h 6975464"/>
              <a:gd name="connsiteX146" fmla="*/ 746900 w 42118086"/>
              <a:gd name="connsiteY146" fmla="*/ 6901934 h 6975464"/>
              <a:gd name="connsiteX147" fmla="*/ 746900 w 42118086"/>
              <a:gd name="connsiteY147" fmla="*/ 6547081 h 6975464"/>
              <a:gd name="connsiteX148" fmla="*/ 1019002 w 42118086"/>
              <a:gd name="connsiteY148" fmla="*/ 6335746 h 6975464"/>
              <a:gd name="connsiteX149" fmla="*/ 1012693 w 42118086"/>
              <a:gd name="connsiteY149" fmla="*/ 6323918 h 6975464"/>
              <a:gd name="connsiteX150" fmla="*/ 1019791 w 42118086"/>
              <a:gd name="connsiteY150" fmla="*/ 6334957 h 6975464"/>
              <a:gd name="connsiteX151" fmla="*/ 1110492 w 42118086"/>
              <a:gd name="connsiteY151" fmla="*/ 6264775 h 6975464"/>
              <a:gd name="connsiteX152" fmla="*/ 1489068 w 42118086"/>
              <a:gd name="connsiteY152" fmla="*/ 6553389 h 6975464"/>
              <a:gd name="connsiteX153" fmla="*/ 1870800 w 42118086"/>
              <a:gd name="connsiteY153" fmla="*/ 6257678 h 6975464"/>
              <a:gd name="connsiteX154" fmla="*/ 1870800 w 42118086"/>
              <a:gd name="connsiteY154" fmla="*/ 6139394 h 6975464"/>
              <a:gd name="connsiteX155" fmla="*/ 1857392 w 42118086"/>
              <a:gd name="connsiteY155" fmla="*/ 6144914 h 6975464"/>
              <a:gd name="connsiteX156" fmla="*/ 1857392 w 42118086"/>
              <a:gd name="connsiteY156" fmla="*/ 6251370 h 6975464"/>
              <a:gd name="connsiteX157" fmla="*/ 1495378 w 42118086"/>
              <a:gd name="connsiteY157" fmla="*/ 6531309 h 6975464"/>
              <a:gd name="connsiteX158" fmla="*/ 1495378 w 42118086"/>
              <a:gd name="connsiteY158" fmla="*/ 6185131 h 6975464"/>
              <a:gd name="connsiteX159" fmla="*/ 1857392 w 42118086"/>
              <a:gd name="connsiteY159" fmla="*/ 5904403 h 6975464"/>
              <a:gd name="connsiteX160" fmla="*/ 1857392 w 42118086"/>
              <a:gd name="connsiteY160" fmla="*/ 6144125 h 6975464"/>
              <a:gd name="connsiteX161" fmla="*/ 1870800 w 42118086"/>
              <a:gd name="connsiteY161" fmla="*/ 6138605 h 6975464"/>
              <a:gd name="connsiteX162" fmla="*/ 1870800 w 42118086"/>
              <a:gd name="connsiteY162" fmla="*/ 5887843 h 6975464"/>
              <a:gd name="connsiteX163" fmla="*/ 1739875 w 42118086"/>
              <a:gd name="connsiteY163" fmla="*/ 5788484 h 6975464"/>
              <a:gd name="connsiteX164" fmla="*/ 1497744 w 42118086"/>
              <a:gd name="connsiteY164" fmla="*/ 5604749 h 6975464"/>
              <a:gd name="connsiteX165" fmla="*/ 1497744 w 42118086"/>
              <a:gd name="connsiteY165" fmla="*/ 5424957 h 6975464"/>
              <a:gd name="connsiteX166" fmla="*/ 1484336 w 42118086"/>
              <a:gd name="connsiteY166" fmla="*/ 5427322 h 6975464"/>
              <a:gd name="connsiteX167" fmla="*/ 1484336 w 42118086"/>
              <a:gd name="connsiteY167" fmla="*/ 5598440 h 6975464"/>
              <a:gd name="connsiteX168" fmla="*/ 1122322 w 42118086"/>
              <a:gd name="connsiteY168" fmla="*/ 5879169 h 6975464"/>
              <a:gd name="connsiteX169" fmla="*/ 1122322 w 42118086"/>
              <a:gd name="connsiteY169" fmla="*/ 5532990 h 6975464"/>
              <a:gd name="connsiteX170" fmla="*/ 1292682 w 42118086"/>
              <a:gd name="connsiteY170" fmla="*/ 5400511 h 6975464"/>
              <a:gd name="connsiteX171" fmla="*/ 1285583 w 42118086"/>
              <a:gd name="connsiteY171" fmla="*/ 5390260 h 6975464"/>
              <a:gd name="connsiteX172" fmla="*/ 1116013 w 42118086"/>
              <a:gd name="connsiteY172" fmla="*/ 5521161 h 6975464"/>
              <a:gd name="connsiteX173" fmla="*/ 750844 w 42118086"/>
              <a:gd name="connsiteY173" fmla="*/ 5243588 h 6975464"/>
              <a:gd name="connsiteX174" fmla="*/ 1025312 w 42118086"/>
              <a:gd name="connsiteY174" fmla="*/ 5030676 h 6975464"/>
              <a:gd name="connsiteX175" fmla="*/ 1110492 w 42118086"/>
              <a:gd name="connsiteY175" fmla="*/ 4965225 h 6975464"/>
              <a:gd name="connsiteX176" fmla="*/ 1475660 w 42118086"/>
              <a:gd name="connsiteY176" fmla="*/ 5242799 h 6975464"/>
              <a:gd name="connsiteX177" fmla="*/ 1285583 w 42118086"/>
              <a:gd name="connsiteY177" fmla="*/ 5389472 h 6975464"/>
              <a:gd name="connsiteX178" fmla="*/ 1293470 w 42118086"/>
              <a:gd name="connsiteY178" fmla="*/ 5400511 h 6975464"/>
              <a:gd name="connsiteX179" fmla="*/ 1484336 w 42118086"/>
              <a:gd name="connsiteY179" fmla="*/ 5252262 h 6975464"/>
              <a:gd name="connsiteX180" fmla="*/ 1484336 w 42118086"/>
              <a:gd name="connsiteY180" fmla="*/ 5426534 h 6975464"/>
              <a:gd name="connsiteX181" fmla="*/ 1497744 w 42118086"/>
              <a:gd name="connsiteY181" fmla="*/ 5424168 h 6975464"/>
              <a:gd name="connsiteX182" fmla="*/ 1497744 w 42118086"/>
              <a:gd name="connsiteY182" fmla="*/ 5246742 h 6975464"/>
              <a:gd name="connsiteX183" fmla="*/ 1513518 w 42118086"/>
              <a:gd name="connsiteY183" fmla="*/ 5234125 h 6975464"/>
              <a:gd name="connsiteX184" fmla="*/ 1513518 w 42118086"/>
              <a:gd name="connsiteY184" fmla="*/ 5217565 h 6975464"/>
              <a:gd name="connsiteX185" fmla="*/ 1495378 w 42118086"/>
              <a:gd name="connsiteY185" fmla="*/ 5231759 h 6975464"/>
              <a:gd name="connsiteX186" fmla="*/ 1495378 w 42118086"/>
              <a:gd name="connsiteY186" fmla="*/ 4885580 h 6975464"/>
              <a:gd name="connsiteX187" fmla="*/ 1513518 w 42118086"/>
              <a:gd name="connsiteY187" fmla="*/ 4871386 h 6975464"/>
              <a:gd name="connsiteX188" fmla="*/ 1513518 w 42118086"/>
              <a:gd name="connsiteY188" fmla="*/ 4854826 h 6975464"/>
              <a:gd name="connsiteX189" fmla="*/ 1489068 w 42118086"/>
              <a:gd name="connsiteY189" fmla="*/ 4873752 h 6975464"/>
              <a:gd name="connsiteX190" fmla="*/ 1123900 w 42118086"/>
              <a:gd name="connsiteY190" fmla="*/ 4596178 h 6975464"/>
              <a:gd name="connsiteX191" fmla="*/ 1488280 w 42118086"/>
              <a:gd name="connsiteY191" fmla="*/ 4313873 h 6975464"/>
              <a:gd name="connsiteX192" fmla="*/ 1853448 w 42118086"/>
              <a:gd name="connsiteY192" fmla="*/ 4591447 h 6975464"/>
              <a:gd name="connsiteX193" fmla="*/ 1514307 w 42118086"/>
              <a:gd name="connsiteY193" fmla="*/ 4854826 h 6975464"/>
              <a:gd name="connsiteX194" fmla="*/ 1514307 w 42118086"/>
              <a:gd name="connsiteY194" fmla="*/ 4870598 h 6975464"/>
              <a:gd name="connsiteX195" fmla="*/ 1857392 w 42118086"/>
              <a:gd name="connsiteY195" fmla="*/ 4604852 h 6975464"/>
              <a:gd name="connsiteX196" fmla="*/ 1857392 w 42118086"/>
              <a:gd name="connsiteY196" fmla="*/ 4951031 h 6975464"/>
              <a:gd name="connsiteX197" fmla="*/ 1514307 w 42118086"/>
              <a:gd name="connsiteY197" fmla="*/ 5217565 h 6975464"/>
              <a:gd name="connsiteX198" fmla="*/ 1514307 w 42118086"/>
              <a:gd name="connsiteY198" fmla="*/ 5234125 h 6975464"/>
              <a:gd name="connsiteX199" fmla="*/ 1870800 w 42118086"/>
              <a:gd name="connsiteY199" fmla="*/ 4957339 h 6975464"/>
              <a:gd name="connsiteX200" fmla="*/ 1870800 w 42118086"/>
              <a:gd name="connsiteY200" fmla="*/ 4588292 h 6975464"/>
              <a:gd name="connsiteX201" fmla="*/ 1497744 w 42118086"/>
              <a:gd name="connsiteY201" fmla="*/ 4304410 h 6975464"/>
              <a:gd name="connsiteX202" fmla="*/ 1497744 w 42118086"/>
              <a:gd name="connsiteY202" fmla="*/ 3956654 h 6975464"/>
              <a:gd name="connsiteX203" fmla="*/ 1484336 w 42118086"/>
              <a:gd name="connsiteY203" fmla="*/ 3966905 h 6975464"/>
              <a:gd name="connsiteX204" fmla="*/ 1484336 w 42118086"/>
              <a:gd name="connsiteY204" fmla="*/ 4299679 h 6975464"/>
              <a:gd name="connsiteX205" fmla="*/ 1122322 w 42118086"/>
              <a:gd name="connsiteY205" fmla="*/ 4579618 h 6975464"/>
              <a:gd name="connsiteX206" fmla="*/ 1122322 w 42118086"/>
              <a:gd name="connsiteY206" fmla="*/ 4233439 h 6975464"/>
              <a:gd name="connsiteX207" fmla="*/ 1484336 w 42118086"/>
              <a:gd name="connsiteY207" fmla="*/ 3952712 h 6975464"/>
              <a:gd name="connsiteX208" fmla="*/ 1484336 w 42118086"/>
              <a:gd name="connsiteY208" fmla="*/ 3966117 h 6975464"/>
              <a:gd name="connsiteX209" fmla="*/ 1497744 w 42118086"/>
              <a:gd name="connsiteY209" fmla="*/ 3955866 h 6975464"/>
              <a:gd name="connsiteX210" fmla="*/ 1497744 w 42118086"/>
              <a:gd name="connsiteY210" fmla="*/ 3936152 h 6975464"/>
              <a:gd name="connsiteX211" fmla="*/ 1136519 w 42118086"/>
              <a:gd name="connsiteY211" fmla="*/ 3661732 h 6975464"/>
              <a:gd name="connsiteX212" fmla="*/ 1125477 w 42118086"/>
              <a:gd name="connsiteY212" fmla="*/ 3669618 h 6975464"/>
              <a:gd name="connsiteX213" fmla="*/ 1135730 w 42118086"/>
              <a:gd name="connsiteY213" fmla="*/ 3660943 h 6975464"/>
              <a:gd name="connsiteX214" fmla="*/ 1119956 w 42118086"/>
              <a:gd name="connsiteY214" fmla="*/ 3649115 h 6975464"/>
              <a:gd name="connsiteX215" fmla="*/ 1119956 w 42118086"/>
              <a:gd name="connsiteY215" fmla="*/ 3637286 h 6975464"/>
              <a:gd name="connsiteX216" fmla="*/ 1106548 w 42118086"/>
              <a:gd name="connsiteY216" fmla="*/ 3637286 h 6975464"/>
              <a:gd name="connsiteX217" fmla="*/ 1106548 w 42118086"/>
              <a:gd name="connsiteY217" fmla="*/ 3649903 h 6975464"/>
              <a:gd name="connsiteX218" fmla="*/ 744534 w 42118086"/>
              <a:gd name="connsiteY218" fmla="*/ 3929843 h 6975464"/>
              <a:gd name="connsiteX219" fmla="*/ 744534 w 42118086"/>
              <a:gd name="connsiteY219" fmla="*/ 3612841 h 6975464"/>
              <a:gd name="connsiteX220" fmla="*/ 744534 w 42118086"/>
              <a:gd name="connsiteY220" fmla="*/ 3584453 h 6975464"/>
              <a:gd name="connsiteX221" fmla="*/ 1106548 w 42118086"/>
              <a:gd name="connsiteY221" fmla="*/ 3303725 h 6975464"/>
              <a:gd name="connsiteX222" fmla="*/ 1106548 w 42118086"/>
              <a:gd name="connsiteY222" fmla="*/ 3617573 h 6975464"/>
              <a:gd name="connsiteX223" fmla="*/ 1106548 w 42118086"/>
              <a:gd name="connsiteY223" fmla="*/ 3636498 h 6975464"/>
              <a:gd name="connsiteX224" fmla="*/ 1119956 w 42118086"/>
              <a:gd name="connsiteY224" fmla="*/ 3636498 h 6975464"/>
              <a:gd name="connsiteX225" fmla="*/ 1119956 w 42118086"/>
              <a:gd name="connsiteY225" fmla="*/ 3298205 h 6975464"/>
              <a:gd name="connsiteX226" fmla="*/ 1392847 w 42118086"/>
              <a:gd name="connsiteY226" fmla="*/ 3086870 h 6975464"/>
              <a:gd name="connsiteX227" fmla="*/ 1483547 w 42118086"/>
              <a:gd name="connsiteY227" fmla="*/ 3016688 h 6975464"/>
              <a:gd name="connsiteX228" fmla="*/ 1862913 w 42118086"/>
              <a:gd name="connsiteY228" fmla="*/ 3304513 h 6975464"/>
              <a:gd name="connsiteX229" fmla="*/ 2243855 w 42118086"/>
              <a:gd name="connsiteY229" fmla="*/ 3008803 h 6975464"/>
              <a:gd name="connsiteX230" fmla="*/ 2243855 w 42118086"/>
              <a:gd name="connsiteY230" fmla="*/ 2891307 h 6975464"/>
              <a:gd name="connsiteX231" fmla="*/ 2231236 w 42118086"/>
              <a:gd name="connsiteY231" fmla="*/ 2896827 h 6975464"/>
              <a:gd name="connsiteX232" fmla="*/ 2231236 w 42118086"/>
              <a:gd name="connsiteY232" fmla="*/ 3002494 h 6975464"/>
              <a:gd name="connsiteX233" fmla="*/ 1869222 w 42118086"/>
              <a:gd name="connsiteY233" fmla="*/ 3283222 h 6975464"/>
              <a:gd name="connsiteX234" fmla="*/ 1869222 w 42118086"/>
              <a:gd name="connsiteY234" fmla="*/ 2937043 h 6975464"/>
              <a:gd name="connsiteX235" fmla="*/ 2231236 w 42118086"/>
              <a:gd name="connsiteY235" fmla="*/ 2656315 h 6975464"/>
              <a:gd name="connsiteX236" fmla="*/ 2231236 w 42118086"/>
              <a:gd name="connsiteY236" fmla="*/ 2896038 h 6975464"/>
              <a:gd name="connsiteX237" fmla="*/ 2243855 w 42118086"/>
              <a:gd name="connsiteY237" fmla="*/ 2890518 h 6975464"/>
              <a:gd name="connsiteX238" fmla="*/ 2243855 w 42118086"/>
              <a:gd name="connsiteY238" fmla="*/ 2639755 h 6975464"/>
              <a:gd name="connsiteX239" fmla="*/ 2113720 w 42118086"/>
              <a:gd name="connsiteY239" fmla="*/ 2540397 h 6975464"/>
              <a:gd name="connsiteX240" fmla="*/ 2100312 w 42118086"/>
              <a:gd name="connsiteY240" fmla="*/ 2546705 h 6975464"/>
              <a:gd name="connsiteX241" fmla="*/ 2226503 w 42118086"/>
              <a:gd name="connsiteY241" fmla="*/ 2642910 h 6975464"/>
              <a:gd name="connsiteX242" fmla="*/ 1862124 w 42118086"/>
              <a:gd name="connsiteY242" fmla="*/ 2925215 h 6975464"/>
              <a:gd name="connsiteX243" fmla="*/ 1496955 w 42118086"/>
              <a:gd name="connsiteY243" fmla="*/ 2647641 h 6975464"/>
              <a:gd name="connsiteX244" fmla="*/ 1861335 w 42118086"/>
              <a:gd name="connsiteY244" fmla="*/ 2365336 h 6975464"/>
              <a:gd name="connsiteX245" fmla="*/ 2099523 w 42118086"/>
              <a:gd name="connsiteY245" fmla="*/ 2545916 h 6975464"/>
              <a:gd name="connsiteX246" fmla="*/ 2112931 w 42118086"/>
              <a:gd name="connsiteY246" fmla="*/ 2539608 h 6975464"/>
              <a:gd name="connsiteX247" fmla="*/ 1870800 w 42118086"/>
              <a:gd name="connsiteY247" fmla="*/ 2355873 h 6975464"/>
              <a:gd name="connsiteX248" fmla="*/ 1870800 w 42118086"/>
              <a:gd name="connsiteY248" fmla="*/ 2176869 h 6975464"/>
              <a:gd name="connsiteX249" fmla="*/ 1857392 w 42118086"/>
              <a:gd name="connsiteY249" fmla="*/ 2178447 h 6975464"/>
              <a:gd name="connsiteX250" fmla="*/ 1857392 w 42118086"/>
              <a:gd name="connsiteY250" fmla="*/ 2350353 h 6975464"/>
              <a:gd name="connsiteX251" fmla="*/ 1496167 w 42118086"/>
              <a:gd name="connsiteY251" fmla="*/ 2631081 h 6975464"/>
              <a:gd name="connsiteX252" fmla="*/ 1496167 w 42118086"/>
              <a:gd name="connsiteY252" fmla="*/ 2284114 h 6975464"/>
              <a:gd name="connsiteX253" fmla="*/ 1666526 w 42118086"/>
              <a:gd name="connsiteY253" fmla="*/ 2152424 h 6975464"/>
              <a:gd name="connsiteX254" fmla="*/ 1658639 w 42118086"/>
              <a:gd name="connsiteY254" fmla="*/ 2141384 h 6975464"/>
              <a:gd name="connsiteX255" fmla="*/ 1666526 w 42118086"/>
              <a:gd name="connsiteY255" fmla="*/ 2151636 h 6975464"/>
              <a:gd name="connsiteX256" fmla="*/ 1857392 w 42118086"/>
              <a:gd name="connsiteY256" fmla="*/ 2003386 h 6975464"/>
              <a:gd name="connsiteX257" fmla="*/ 1857392 w 42118086"/>
              <a:gd name="connsiteY257" fmla="*/ 2177658 h 6975464"/>
              <a:gd name="connsiteX258" fmla="*/ 1870800 w 42118086"/>
              <a:gd name="connsiteY258" fmla="*/ 2176081 h 6975464"/>
              <a:gd name="connsiteX259" fmla="*/ 1870800 w 42118086"/>
              <a:gd name="connsiteY259" fmla="*/ 1998654 h 6975464"/>
              <a:gd name="connsiteX260" fmla="*/ 1886574 w 42118086"/>
              <a:gd name="connsiteY260" fmla="*/ 1986037 h 6975464"/>
              <a:gd name="connsiteX261" fmla="*/ 1886574 w 42118086"/>
              <a:gd name="connsiteY261" fmla="*/ 1969478 h 6975464"/>
              <a:gd name="connsiteX262" fmla="*/ 1869222 w 42118086"/>
              <a:gd name="connsiteY262" fmla="*/ 1982883 h 6975464"/>
              <a:gd name="connsiteX263" fmla="*/ 1869222 w 42118086"/>
              <a:gd name="connsiteY263" fmla="*/ 1636704 h 6975464"/>
              <a:gd name="connsiteX264" fmla="*/ 1886574 w 42118086"/>
              <a:gd name="connsiteY264" fmla="*/ 1623299 h 6975464"/>
              <a:gd name="connsiteX265" fmla="*/ 1886574 w 42118086"/>
              <a:gd name="connsiteY265" fmla="*/ 1606739 h 6975464"/>
              <a:gd name="connsiteX266" fmla="*/ 1862124 w 42118086"/>
              <a:gd name="connsiteY266" fmla="*/ 1625665 h 6975464"/>
              <a:gd name="connsiteX267" fmla="*/ 1496955 w 42118086"/>
              <a:gd name="connsiteY267" fmla="*/ 1348091 h 6975464"/>
              <a:gd name="connsiteX268" fmla="*/ 1861335 w 42118086"/>
              <a:gd name="connsiteY268" fmla="*/ 1064997 h 6975464"/>
              <a:gd name="connsiteX269" fmla="*/ 2226503 w 42118086"/>
              <a:gd name="connsiteY269" fmla="*/ 1342571 h 6975464"/>
              <a:gd name="connsiteX270" fmla="*/ 1887362 w 42118086"/>
              <a:gd name="connsiteY270" fmla="*/ 1605951 h 6975464"/>
              <a:gd name="connsiteX271" fmla="*/ 1887362 w 42118086"/>
              <a:gd name="connsiteY271" fmla="*/ 1622510 h 6975464"/>
              <a:gd name="connsiteX272" fmla="*/ 2231236 w 42118086"/>
              <a:gd name="connsiteY272" fmla="*/ 1355976 h 6975464"/>
              <a:gd name="connsiteX273" fmla="*/ 2231236 w 42118086"/>
              <a:gd name="connsiteY273" fmla="*/ 1702944 h 6975464"/>
              <a:gd name="connsiteX274" fmla="*/ 1887362 w 42118086"/>
              <a:gd name="connsiteY274" fmla="*/ 1968689 h 6975464"/>
              <a:gd name="connsiteX275" fmla="*/ 1887362 w 42118086"/>
              <a:gd name="connsiteY275" fmla="*/ 1985249 h 6975464"/>
              <a:gd name="connsiteX276" fmla="*/ 2243855 w 42118086"/>
              <a:gd name="connsiteY276" fmla="*/ 1709252 h 6975464"/>
              <a:gd name="connsiteX277" fmla="*/ 2243855 w 42118086"/>
              <a:gd name="connsiteY277" fmla="*/ 1339416 h 6975464"/>
              <a:gd name="connsiteX278" fmla="*/ 1870800 w 42118086"/>
              <a:gd name="connsiteY278" fmla="*/ 1056323 h 6975464"/>
              <a:gd name="connsiteX279" fmla="*/ 1870800 w 42118086"/>
              <a:gd name="connsiteY279" fmla="*/ 707778 h 6975464"/>
              <a:gd name="connsiteX280" fmla="*/ 1857392 w 42118086"/>
              <a:gd name="connsiteY280" fmla="*/ 718030 h 6975464"/>
              <a:gd name="connsiteX281" fmla="*/ 1857392 w 42118086"/>
              <a:gd name="connsiteY281" fmla="*/ 1050803 h 6975464"/>
              <a:gd name="connsiteX282" fmla="*/ 1496167 w 42118086"/>
              <a:gd name="connsiteY282" fmla="*/ 1331531 h 6975464"/>
              <a:gd name="connsiteX283" fmla="*/ 1496167 w 42118086"/>
              <a:gd name="connsiteY283" fmla="*/ 985352 h 6975464"/>
              <a:gd name="connsiteX284" fmla="*/ 1857392 w 42118086"/>
              <a:gd name="connsiteY284" fmla="*/ 704624 h 6975464"/>
              <a:gd name="connsiteX285" fmla="*/ 1857392 w 42118086"/>
              <a:gd name="connsiteY285" fmla="*/ 717241 h 6975464"/>
              <a:gd name="connsiteX286" fmla="*/ 1870800 w 42118086"/>
              <a:gd name="connsiteY286" fmla="*/ 706990 h 6975464"/>
              <a:gd name="connsiteX287" fmla="*/ 1870800 w 42118086"/>
              <a:gd name="connsiteY287" fmla="*/ 688064 h 6975464"/>
              <a:gd name="connsiteX288" fmla="*/ 1509574 w 42118086"/>
              <a:gd name="connsiteY288" fmla="*/ 412856 h 6975464"/>
              <a:gd name="connsiteX289" fmla="*/ 1498533 w 42118086"/>
              <a:gd name="connsiteY289" fmla="*/ 421530 h 6975464"/>
              <a:gd name="connsiteX290" fmla="*/ 1508786 w 42118086"/>
              <a:gd name="connsiteY290" fmla="*/ 412856 h 6975464"/>
              <a:gd name="connsiteX291" fmla="*/ 1493012 w 42118086"/>
              <a:gd name="connsiteY291" fmla="*/ 401028 h 6975464"/>
              <a:gd name="connsiteX292" fmla="*/ 1493012 w 42118086"/>
              <a:gd name="connsiteY292" fmla="*/ 119417 h 6975464"/>
              <a:gd name="connsiteX293" fmla="*/ 1493012 w 42118086"/>
              <a:gd name="connsiteY293" fmla="*/ 117464 h 6975464"/>
              <a:gd name="connsiteX294" fmla="*/ 1398859 w 42118086"/>
              <a:gd name="connsiteY294" fmla="*/ 117464 h 6975464"/>
              <a:gd name="connsiteX295" fmla="*/ 1480393 w 42118086"/>
              <a:gd name="connsiteY295" fmla="*/ 117464 h 6975464"/>
              <a:gd name="connsiteX296" fmla="*/ 1480393 w 42118086"/>
              <a:gd name="connsiteY296" fmla="*/ 201868 h 6975464"/>
              <a:gd name="connsiteX297" fmla="*/ 1480393 w 42118086"/>
              <a:gd name="connsiteY297" fmla="*/ 401028 h 6975464"/>
              <a:gd name="connsiteX298" fmla="*/ 1118379 w 42118086"/>
              <a:gd name="connsiteY298" fmla="*/ 681756 h 6975464"/>
              <a:gd name="connsiteX299" fmla="*/ 1118379 w 42118086"/>
              <a:gd name="connsiteY299" fmla="*/ 335577 h 6975464"/>
              <a:gd name="connsiteX300" fmla="*/ 1379242 w 42118086"/>
              <a:gd name="connsiteY300" fmla="*/ 132719 h 6975464"/>
              <a:gd name="connsiteX301" fmla="*/ 1398859 w 42118086"/>
              <a:gd name="connsiteY301" fmla="*/ 117464 h 6975464"/>
              <a:gd name="connsiteX302" fmla="*/ 840168 w 42118086"/>
              <a:gd name="connsiteY302" fmla="*/ 117464 h 6975464"/>
              <a:gd name="connsiteX303" fmla="*/ 1377550 w 42118086"/>
              <a:gd name="connsiteY303" fmla="*/ 117464 h 6975464"/>
              <a:gd name="connsiteX304" fmla="*/ 1301753 w 42118086"/>
              <a:gd name="connsiteY304" fmla="*/ 176360 h 6975464"/>
              <a:gd name="connsiteX305" fmla="*/ 1112069 w 42118086"/>
              <a:gd name="connsiteY305" fmla="*/ 323748 h 6975464"/>
              <a:gd name="connsiteX306" fmla="*/ 857417 w 42118086"/>
              <a:gd name="connsiteY306" fmla="*/ 130551 h 6975464"/>
              <a:gd name="connsiteX307" fmla="*/ 840168 w 42118086"/>
              <a:gd name="connsiteY307" fmla="*/ 117464 h 6975464"/>
              <a:gd name="connsiteX0" fmla="*/ 738225 w 42198532"/>
              <a:gd name="connsiteY0" fmla="*/ 6911396 h 6975464"/>
              <a:gd name="connsiteX1" fmla="*/ 814828 w 42198532"/>
              <a:gd name="connsiteY1" fmla="*/ 6969750 h 6975464"/>
              <a:gd name="connsiteX2" fmla="*/ 822329 w 42198532"/>
              <a:gd name="connsiteY2" fmla="*/ 6975464 h 6975464"/>
              <a:gd name="connsiteX3" fmla="*/ 655724 w 42198532"/>
              <a:gd name="connsiteY3" fmla="*/ 6975464 h 6975464"/>
              <a:gd name="connsiteX4" fmla="*/ 656989 w 42198532"/>
              <a:gd name="connsiteY4" fmla="*/ 6974481 h 6975464"/>
              <a:gd name="connsiteX5" fmla="*/ 738225 w 42198532"/>
              <a:gd name="connsiteY5" fmla="*/ 6911396 h 6975464"/>
              <a:gd name="connsiteX6" fmla="*/ 733493 w 42198532"/>
              <a:gd name="connsiteY6" fmla="*/ 6551812 h 6975464"/>
              <a:gd name="connsiteX7" fmla="*/ 733493 w 42198532"/>
              <a:gd name="connsiteY7" fmla="*/ 6897991 h 6975464"/>
              <a:gd name="connsiteX8" fmla="*/ 639637 w 42198532"/>
              <a:gd name="connsiteY8" fmla="*/ 6970539 h 6975464"/>
              <a:gd name="connsiteX9" fmla="*/ 656989 w 42198532"/>
              <a:gd name="connsiteY9" fmla="*/ 6974481 h 6975464"/>
              <a:gd name="connsiteX10" fmla="*/ 638848 w 42198532"/>
              <a:gd name="connsiteY10" fmla="*/ 6971327 h 6975464"/>
              <a:gd name="connsiteX11" fmla="*/ 633515 w 42198532"/>
              <a:gd name="connsiteY11" fmla="*/ 6975464 h 6975464"/>
              <a:gd name="connsiteX12" fmla="*/ 371479 w 42198532"/>
              <a:gd name="connsiteY12" fmla="*/ 6975464 h 6975464"/>
              <a:gd name="connsiteX13" fmla="*/ 371479 w 42198532"/>
              <a:gd name="connsiteY13" fmla="*/ 6917056 h 6975464"/>
              <a:gd name="connsiteX14" fmla="*/ 371479 w 42198532"/>
              <a:gd name="connsiteY14" fmla="*/ 6832540 h 6975464"/>
              <a:gd name="connsiteX15" fmla="*/ 733493 w 42198532"/>
              <a:gd name="connsiteY15" fmla="*/ 6551812 h 6975464"/>
              <a:gd name="connsiteX16" fmla="*/ 1106548 w 42198532"/>
              <a:gd name="connsiteY16" fmla="*/ 5904403 h 6975464"/>
              <a:gd name="connsiteX17" fmla="*/ 1106548 w 42198532"/>
              <a:gd name="connsiteY17" fmla="*/ 6251370 h 6975464"/>
              <a:gd name="connsiteX18" fmla="*/ 1012693 w 42198532"/>
              <a:gd name="connsiteY18" fmla="*/ 6323918 h 6975464"/>
              <a:gd name="connsiteX19" fmla="*/ 744534 w 42198532"/>
              <a:gd name="connsiteY19" fmla="*/ 6531309 h 6975464"/>
              <a:gd name="connsiteX20" fmla="*/ 744534 w 42198532"/>
              <a:gd name="connsiteY20" fmla="*/ 6185131 h 6975464"/>
              <a:gd name="connsiteX21" fmla="*/ 873093 w 42198532"/>
              <a:gd name="connsiteY21" fmla="*/ 6085772 h 6975464"/>
              <a:gd name="connsiteX22" fmla="*/ 1106548 w 42198532"/>
              <a:gd name="connsiteY22" fmla="*/ 5904403 h 6975464"/>
              <a:gd name="connsiteX23" fmla="*/ 1739875 w 42198532"/>
              <a:gd name="connsiteY23" fmla="*/ 5788484 h 6975464"/>
              <a:gd name="connsiteX24" fmla="*/ 1726467 w 42198532"/>
              <a:gd name="connsiteY24" fmla="*/ 5794792 h 6975464"/>
              <a:gd name="connsiteX25" fmla="*/ 1739875 w 42198532"/>
              <a:gd name="connsiteY25" fmla="*/ 5788484 h 6975464"/>
              <a:gd name="connsiteX26" fmla="*/ 1488280 w 42198532"/>
              <a:gd name="connsiteY26" fmla="*/ 5613423 h 6975464"/>
              <a:gd name="connsiteX27" fmla="*/ 1726467 w 42198532"/>
              <a:gd name="connsiteY27" fmla="*/ 5794792 h 6975464"/>
              <a:gd name="connsiteX28" fmla="*/ 1853448 w 42198532"/>
              <a:gd name="connsiteY28" fmla="*/ 5890997 h 6975464"/>
              <a:gd name="connsiteX29" fmla="*/ 1489068 w 42198532"/>
              <a:gd name="connsiteY29" fmla="*/ 6174091 h 6975464"/>
              <a:gd name="connsiteX30" fmla="*/ 1123900 w 42198532"/>
              <a:gd name="connsiteY30" fmla="*/ 5896517 h 6975464"/>
              <a:gd name="connsiteX31" fmla="*/ 1488280 w 42198532"/>
              <a:gd name="connsiteY31" fmla="*/ 5613423 h 6975464"/>
              <a:gd name="connsiteX32" fmla="*/ 359648 w 42198532"/>
              <a:gd name="connsiteY32" fmla="*/ 4965225 h 6975464"/>
              <a:gd name="connsiteX33" fmla="*/ 724817 w 42198532"/>
              <a:gd name="connsiteY33" fmla="*/ 5242799 h 6975464"/>
              <a:gd name="connsiteX34" fmla="*/ 487418 w 42198532"/>
              <a:gd name="connsiteY34" fmla="*/ 5426534 h 6975464"/>
              <a:gd name="connsiteX35" fmla="*/ 493727 w 42198532"/>
              <a:gd name="connsiteY35" fmla="*/ 5437574 h 6975464"/>
              <a:gd name="connsiteX36" fmla="*/ 733493 w 42198532"/>
              <a:gd name="connsiteY36" fmla="*/ 5252262 h 6975464"/>
              <a:gd name="connsiteX37" fmla="*/ 733493 w 42198532"/>
              <a:gd name="connsiteY37" fmla="*/ 5598440 h 6975464"/>
              <a:gd name="connsiteX38" fmla="*/ 633328 w 42198532"/>
              <a:gd name="connsiteY38" fmla="*/ 5675720 h 6975464"/>
              <a:gd name="connsiteX39" fmla="*/ 641215 w 42198532"/>
              <a:gd name="connsiteY39" fmla="*/ 5688337 h 6975464"/>
              <a:gd name="connsiteX40" fmla="*/ 737436 w 42198532"/>
              <a:gd name="connsiteY40" fmla="*/ 5613423 h 6975464"/>
              <a:gd name="connsiteX41" fmla="*/ 1102605 w 42198532"/>
              <a:gd name="connsiteY41" fmla="*/ 5890997 h 6975464"/>
              <a:gd name="connsiteX42" fmla="*/ 866783 w 42198532"/>
              <a:gd name="connsiteY42" fmla="*/ 6073943 h 6975464"/>
              <a:gd name="connsiteX43" fmla="*/ 873093 w 42198532"/>
              <a:gd name="connsiteY43" fmla="*/ 6085772 h 6975464"/>
              <a:gd name="connsiteX44" fmla="*/ 865994 w 42198532"/>
              <a:gd name="connsiteY44" fmla="*/ 6074732 h 6975464"/>
              <a:gd name="connsiteX45" fmla="*/ 738225 w 42198532"/>
              <a:gd name="connsiteY45" fmla="*/ 6174091 h 6975464"/>
              <a:gd name="connsiteX46" fmla="*/ 373056 w 42198532"/>
              <a:gd name="connsiteY46" fmla="*/ 5896517 h 6975464"/>
              <a:gd name="connsiteX47" fmla="*/ 640426 w 42198532"/>
              <a:gd name="connsiteY47" fmla="*/ 5689125 h 6975464"/>
              <a:gd name="connsiteX48" fmla="*/ 633328 w 42198532"/>
              <a:gd name="connsiteY48" fmla="*/ 5676508 h 6975464"/>
              <a:gd name="connsiteX49" fmla="*/ 371479 w 42198532"/>
              <a:gd name="connsiteY49" fmla="*/ 5879169 h 6975464"/>
              <a:gd name="connsiteX50" fmla="*/ 371479 w 42198532"/>
              <a:gd name="connsiteY50" fmla="*/ 5532990 h 6975464"/>
              <a:gd name="connsiteX51" fmla="*/ 493727 w 42198532"/>
              <a:gd name="connsiteY51" fmla="*/ 5438362 h 6975464"/>
              <a:gd name="connsiteX52" fmla="*/ 486629 w 42198532"/>
              <a:gd name="connsiteY52" fmla="*/ 5426534 h 6975464"/>
              <a:gd name="connsiteX53" fmla="*/ 365169 w 42198532"/>
              <a:gd name="connsiteY53" fmla="*/ 5521161 h 6975464"/>
              <a:gd name="connsiteX54" fmla="*/ 0 w 42198532"/>
              <a:gd name="connsiteY54" fmla="*/ 5243588 h 6975464"/>
              <a:gd name="connsiteX55" fmla="*/ 359648 w 42198532"/>
              <a:gd name="connsiteY55" fmla="*/ 4965225 h 6975464"/>
              <a:gd name="connsiteX56" fmla="*/ 1106548 w 42198532"/>
              <a:gd name="connsiteY56" fmla="*/ 4604852 h 6975464"/>
              <a:gd name="connsiteX57" fmla="*/ 1106548 w 42198532"/>
              <a:gd name="connsiteY57" fmla="*/ 4951031 h 6975464"/>
              <a:gd name="connsiteX58" fmla="*/ 1018214 w 42198532"/>
              <a:gd name="connsiteY58" fmla="*/ 5019636 h 6975464"/>
              <a:gd name="connsiteX59" fmla="*/ 1025312 w 42198532"/>
              <a:gd name="connsiteY59" fmla="*/ 5030676 h 6975464"/>
              <a:gd name="connsiteX60" fmla="*/ 1017425 w 42198532"/>
              <a:gd name="connsiteY60" fmla="*/ 5020424 h 6975464"/>
              <a:gd name="connsiteX61" fmla="*/ 744534 w 42198532"/>
              <a:gd name="connsiteY61" fmla="*/ 5231759 h 6975464"/>
              <a:gd name="connsiteX62" fmla="*/ 744534 w 42198532"/>
              <a:gd name="connsiteY62" fmla="*/ 4885580 h 6975464"/>
              <a:gd name="connsiteX63" fmla="*/ 856530 w 42198532"/>
              <a:gd name="connsiteY63" fmla="*/ 4798050 h 6975464"/>
              <a:gd name="connsiteX64" fmla="*/ 849432 w 42198532"/>
              <a:gd name="connsiteY64" fmla="*/ 4787799 h 6975464"/>
              <a:gd name="connsiteX65" fmla="*/ 857319 w 42198532"/>
              <a:gd name="connsiteY65" fmla="*/ 4798050 h 6975464"/>
              <a:gd name="connsiteX66" fmla="*/ 1106548 w 42198532"/>
              <a:gd name="connsiteY66" fmla="*/ 4604852 h 6975464"/>
              <a:gd name="connsiteX67" fmla="*/ 737436 w 42198532"/>
              <a:gd name="connsiteY67" fmla="*/ 4313873 h 6975464"/>
              <a:gd name="connsiteX68" fmla="*/ 1102605 w 42198532"/>
              <a:gd name="connsiteY68" fmla="*/ 4591447 h 6975464"/>
              <a:gd name="connsiteX69" fmla="*/ 849432 w 42198532"/>
              <a:gd name="connsiteY69" fmla="*/ 4787799 h 6975464"/>
              <a:gd name="connsiteX70" fmla="*/ 738225 w 42198532"/>
              <a:gd name="connsiteY70" fmla="*/ 4873752 h 6975464"/>
              <a:gd name="connsiteX71" fmla="*/ 373056 w 42198532"/>
              <a:gd name="connsiteY71" fmla="*/ 4596178 h 6975464"/>
              <a:gd name="connsiteX72" fmla="*/ 737436 w 42198532"/>
              <a:gd name="connsiteY72" fmla="*/ 4313873 h 6975464"/>
              <a:gd name="connsiteX73" fmla="*/ 1115224 w 42198532"/>
              <a:gd name="connsiteY73" fmla="*/ 3661732 h 6975464"/>
              <a:gd name="connsiteX74" fmla="*/ 1125477 w 42198532"/>
              <a:gd name="connsiteY74" fmla="*/ 3669618 h 6975464"/>
              <a:gd name="connsiteX75" fmla="*/ 1480393 w 42198532"/>
              <a:gd name="connsiteY75" fmla="*/ 3939306 h 6975464"/>
              <a:gd name="connsiteX76" fmla="*/ 1116013 w 42198532"/>
              <a:gd name="connsiteY76" fmla="*/ 4222399 h 6975464"/>
              <a:gd name="connsiteX77" fmla="*/ 750844 w 42198532"/>
              <a:gd name="connsiteY77" fmla="*/ 3944037 h 6975464"/>
              <a:gd name="connsiteX78" fmla="*/ 1115224 w 42198532"/>
              <a:gd name="connsiteY78" fmla="*/ 3661732 h 6975464"/>
              <a:gd name="connsiteX79" fmla="*/ 1480393 w 42198532"/>
              <a:gd name="connsiteY79" fmla="*/ 2656315 h 6975464"/>
              <a:gd name="connsiteX80" fmla="*/ 1480393 w 42198532"/>
              <a:gd name="connsiteY80" fmla="*/ 3002494 h 6975464"/>
              <a:gd name="connsiteX81" fmla="*/ 1386537 w 42198532"/>
              <a:gd name="connsiteY81" fmla="*/ 3075042 h 6975464"/>
              <a:gd name="connsiteX82" fmla="*/ 1392847 w 42198532"/>
              <a:gd name="connsiteY82" fmla="*/ 3086870 h 6975464"/>
              <a:gd name="connsiteX83" fmla="*/ 1385748 w 42198532"/>
              <a:gd name="connsiteY83" fmla="*/ 3075830 h 6975464"/>
              <a:gd name="connsiteX84" fmla="*/ 1118379 w 42198532"/>
              <a:gd name="connsiteY84" fmla="*/ 3283222 h 6975464"/>
              <a:gd name="connsiteX85" fmla="*/ 1118379 w 42198532"/>
              <a:gd name="connsiteY85" fmla="*/ 2937043 h 6975464"/>
              <a:gd name="connsiteX86" fmla="*/ 1246148 w 42198532"/>
              <a:gd name="connsiteY86" fmla="*/ 2837685 h 6975464"/>
              <a:gd name="connsiteX87" fmla="*/ 1239839 w 42198532"/>
              <a:gd name="connsiteY87" fmla="*/ 2825856 h 6975464"/>
              <a:gd name="connsiteX88" fmla="*/ 1246937 w 42198532"/>
              <a:gd name="connsiteY88" fmla="*/ 2836896 h 6975464"/>
              <a:gd name="connsiteX89" fmla="*/ 1480393 w 42198532"/>
              <a:gd name="connsiteY89" fmla="*/ 2656315 h 6975464"/>
              <a:gd name="connsiteX90" fmla="*/ 732704 w 42198532"/>
              <a:gd name="connsiteY90" fmla="*/ 1716349 h 6975464"/>
              <a:gd name="connsiteX91" fmla="*/ 1097873 w 42198532"/>
              <a:gd name="connsiteY91" fmla="*/ 1993923 h 6975464"/>
              <a:gd name="connsiteX92" fmla="*/ 860473 w 42198532"/>
              <a:gd name="connsiteY92" fmla="*/ 2177658 h 6975464"/>
              <a:gd name="connsiteX93" fmla="*/ 867572 w 42198532"/>
              <a:gd name="connsiteY93" fmla="*/ 2189486 h 6975464"/>
              <a:gd name="connsiteX94" fmla="*/ 1106548 w 42198532"/>
              <a:gd name="connsiteY94" fmla="*/ 2003386 h 6975464"/>
              <a:gd name="connsiteX95" fmla="*/ 1106548 w 42198532"/>
              <a:gd name="connsiteY95" fmla="*/ 2350353 h 6975464"/>
              <a:gd name="connsiteX96" fmla="*/ 1007172 w 42198532"/>
              <a:gd name="connsiteY96" fmla="*/ 2427632 h 6975464"/>
              <a:gd name="connsiteX97" fmla="*/ 1014270 w 42198532"/>
              <a:gd name="connsiteY97" fmla="*/ 2440249 h 6975464"/>
              <a:gd name="connsiteX98" fmla="*/ 1110492 w 42198532"/>
              <a:gd name="connsiteY98" fmla="*/ 2365336 h 6975464"/>
              <a:gd name="connsiteX99" fmla="*/ 1475660 w 42198532"/>
              <a:gd name="connsiteY99" fmla="*/ 2642910 h 6975464"/>
              <a:gd name="connsiteX100" fmla="*/ 1239839 w 42198532"/>
              <a:gd name="connsiteY100" fmla="*/ 2825856 h 6975464"/>
              <a:gd name="connsiteX101" fmla="*/ 1112069 w 42198532"/>
              <a:gd name="connsiteY101" fmla="*/ 2925215 h 6975464"/>
              <a:gd name="connsiteX102" fmla="*/ 746900 w 42198532"/>
              <a:gd name="connsiteY102" fmla="*/ 2647641 h 6975464"/>
              <a:gd name="connsiteX103" fmla="*/ 1013481 w 42198532"/>
              <a:gd name="connsiteY103" fmla="*/ 2440249 h 6975464"/>
              <a:gd name="connsiteX104" fmla="*/ 1006383 w 42198532"/>
              <a:gd name="connsiteY104" fmla="*/ 2427632 h 6975464"/>
              <a:gd name="connsiteX105" fmla="*/ 744534 w 42198532"/>
              <a:gd name="connsiteY105" fmla="*/ 2631081 h 6975464"/>
              <a:gd name="connsiteX106" fmla="*/ 744534 w 42198532"/>
              <a:gd name="connsiteY106" fmla="*/ 2284114 h 6975464"/>
              <a:gd name="connsiteX107" fmla="*/ 866783 w 42198532"/>
              <a:gd name="connsiteY107" fmla="*/ 2189486 h 6975464"/>
              <a:gd name="connsiteX108" fmla="*/ 860473 w 42198532"/>
              <a:gd name="connsiteY108" fmla="*/ 2178447 h 6975464"/>
              <a:gd name="connsiteX109" fmla="*/ 738225 w 42198532"/>
              <a:gd name="connsiteY109" fmla="*/ 2273074 h 6975464"/>
              <a:gd name="connsiteX110" fmla="*/ 373056 w 42198532"/>
              <a:gd name="connsiteY110" fmla="*/ 1995500 h 6975464"/>
              <a:gd name="connsiteX111" fmla="*/ 732704 w 42198532"/>
              <a:gd name="connsiteY111" fmla="*/ 1716349 h 6975464"/>
              <a:gd name="connsiteX112" fmla="*/ 1480393 w 42198532"/>
              <a:gd name="connsiteY112" fmla="*/ 1355976 h 6975464"/>
              <a:gd name="connsiteX113" fmla="*/ 1480393 w 42198532"/>
              <a:gd name="connsiteY113" fmla="*/ 1702944 h 6975464"/>
              <a:gd name="connsiteX114" fmla="*/ 1391269 w 42198532"/>
              <a:gd name="connsiteY114" fmla="*/ 1771549 h 6975464"/>
              <a:gd name="connsiteX115" fmla="*/ 1399156 w 42198532"/>
              <a:gd name="connsiteY115" fmla="*/ 1781800 h 6975464"/>
              <a:gd name="connsiteX116" fmla="*/ 1483547 w 42198532"/>
              <a:gd name="connsiteY116" fmla="*/ 1716349 h 6975464"/>
              <a:gd name="connsiteX117" fmla="*/ 1848716 w 42198532"/>
              <a:gd name="connsiteY117" fmla="*/ 1993923 h 6975464"/>
              <a:gd name="connsiteX118" fmla="*/ 1658639 w 42198532"/>
              <a:gd name="connsiteY118" fmla="*/ 2141384 h 6975464"/>
              <a:gd name="connsiteX119" fmla="*/ 1489068 w 42198532"/>
              <a:gd name="connsiteY119" fmla="*/ 2273074 h 6975464"/>
              <a:gd name="connsiteX120" fmla="*/ 1123900 w 42198532"/>
              <a:gd name="connsiteY120" fmla="*/ 1995500 h 6975464"/>
              <a:gd name="connsiteX121" fmla="*/ 1398368 w 42198532"/>
              <a:gd name="connsiteY121" fmla="*/ 1782588 h 6975464"/>
              <a:gd name="connsiteX122" fmla="*/ 1390481 w 42198532"/>
              <a:gd name="connsiteY122" fmla="*/ 1771549 h 6975464"/>
              <a:gd name="connsiteX123" fmla="*/ 1118379 w 42198532"/>
              <a:gd name="connsiteY123" fmla="*/ 1982883 h 6975464"/>
              <a:gd name="connsiteX124" fmla="*/ 1118379 w 42198532"/>
              <a:gd name="connsiteY124" fmla="*/ 1636704 h 6975464"/>
              <a:gd name="connsiteX125" fmla="*/ 1230374 w 42198532"/>
              <a:gd name="connsiteY125" fmla="*/ 1549963 h 6975464"/>
              <a:gd name="connsiteX126" fmla="*/ 1480393 w 42198532"/>
              <a:gd name="connsiteY126" fmla="*/ 1355976 h 6975464"/>
              <a:gd name="connsiteX127" fmla="*/ 1110492 w 42198532"/>
              <a:gd name="connsiteY127" fmla="*/ 1064997 h 6975464"/>
              <a:gd name="connsiteX128" fmla="*/ 1475660 w 42198532"/>
              <a:gd name="connsiteY128" fmla="*/ 1342571 h 6975464"/>
              <a:gd name="connsiteX129" fmla="*/ 1223276 w 42198532"/>
              <a:gd name="connsiteY129" fmla="*/ 1538923 h 6975464"/>
              <a:gd name="connsiteX130" fmla="*/ 1230374 w 42198532"/>
              <a:gd name="connsiteY130" fmla="*/ 1549963 h 6975464"/>
              <a:gd name="connsiteX131" fmla="*/ 1222487 w 42198532"/>
              <a:gd name="connsiteY131" fmla="*/ 1539711 h 6975464"/>
              <a:gd name="connsiteX132" fmla="*/ 1112069 w 42198532"/>
              <a:gd name="connsiteY132" fmla="*/ 1625665 h 6975464"/>
              <a:gd name="connsiteX133" fmla="*/ 746900 w 42198532"/>
              <a:gd name="connsiteY133" fmla="*/ 1348091 h 6975464"/>
              <a:gd name="connsiteX134" fmla="*/ 1110492 w 42198532"/>
              <a:gd name="connsiteY134" fmla="*/ 1064997 h 6975464"/>
              <a:gd name="connsiteX135" fmla="*/ 1488280 w 42198532"/>
              <a:gd name="connsiteY135" fmla="*/ 413645 h 6975464"/>
              <a:gd name="connsiteX136" fmla="*/ 1498533 w 42198532"/>
              <a:gd name="connsiteY136" fmla="*/ 421530 h 6975464"/>
              <a:gd name="connsiteX137" fmla="*/ 1853448 w 42198532"/>
              <a:gd name="connsiteY137" fmla="*/ 691218 h 6975464"/>
              <a:gd name="connsiteX138" fmla="*/ 1489068 w 42198532"/>
              <a:gd name="connsiteY138" fmla="*/ 973524 h 6975464"/>
              <a:gd name="connsiteX139" fmla="*/ 1123900 w 42198532"/>
              <a:gd name="connsiteY139" fmla="*/ 695950 h 6975464"/>
              <a:gd name="connsiteX140" fmla="*/ 1488280 w 42198532"/>
              <a:gd name="connsiteY140" fmla="*/ 413645 h 6975464"/>
              <a:gd name="connsiteX141" fmla="*/ 1493012 w 42198532"/>
              <a:gd name="connsiteY141" fmla="*/ 117464 h 6975464"/>
              <a:gd name="connsiteX142" fmla="*/ 42118086 w 42198532"/>
              <a:gd name="connsiteY142" fmla="*/ 0 h 6975464"/>
              <a:gd name="connsiteX143" fmla="*/ 42198532 w 42198532"/>
              <a:gd name="connsiteY143" fmla="*/ 6799268 h 6975464"/>
              <a:gd name="connsiteX144" fmla="*/ 843615 w 42198532"/>
              <a:gd name="connsiteY144" fmla="*/ 6975464 h 6975464"/>
              <a:gd name="connsiteX145" fmla="*/ 810785 w 42198532"/>
              <a:gd name="connsiteY145" fmla="*/ 6950504 h 6975464"/>
              <a:gd name="connsiteX146" fmla="*/ 746900 w 42198532"/>
              <a:gd name="connsiteY146" fmla="*/ 6901934 h 6975464"/>
              <a:gd name="connsiteX147" fmla="*/ 746900 w 42198532"/>
              <a:gd name="connsiteY147" fmla="*/ 6547081 h 6975464"/>
              <a:gd name="connsiteX148" fmla="*/ 1019002 w 42198532"/>
              <a:gd name="connsiteY148" fmla="*/ 6335746 h 6975464"/>
              <a:gd name="connsiteX149" fmla="*/ 1012693 w 42198532"/>
              <a:gd name="connsiteY149" fmla="*/ 6323918 h 6975464"/>
              <a:gd name="connsiteX150" fmla="*/ 1019791 w 42198532"/>
              <a:gd name="connsiteY150" fmla="*/ 6334957 h 6975464"/>
              <a:gd name="connsiteX151" fmla="*/ 1110492 w 42198532"/>
              <a:gd name="connsiteY151" fmla="*/ 6264775 h 6975464"/>
              <a:gd name="connsiteX152" fmla="*/ 1489068 w 42198532"/>
              <a:gd name="connsiteY152" fmla="*/ 6553389 h 6975464"/>
              <a:gd name="connsiteX153" fmla="*/ 1870800 w 42198532"/>
              <a:gd name="connsiteY153" fmla="*/ 6257678 h 6975464"/>
              <a:gd name="connsiteX154" fmla="*/ 1870800 w 42198532"/>
              <a:gd name="connsiteY154" fmla="*/ 6139394 h 6975464"/>
              <a:gd name="connsiteX155" fmla="*/ 1857392 w 42198532"/>
              <a:gd name="connsiteY155" fmla="*/ 6144914 h 6975464"/>
              <a:gd name="connsiteX156" fmla="*/ 1857392 w 42198532"/>
              <a:gd name="connsiteY156" fmla="*/ 6251370 h 6975464"/>
              <a:gd name="connsiteX157" fmla="*/ 1495378 w 42198532"/>
              <a:gd name="connsiteY157" fmla="*/ 6531309 h 6975464"/>
              <a:gd name="connsiteX158" fmla="*/ 1495378 w 42198532"/>
              <a:gd name="connsiteY158" fmla="*/ 6185131 h 6975464"/>
              <a:gd name="connsiteX159" fmla="*/ 1857392 w 42198532"/>
              <a:gd name="connsiteY159" fmla="*/ 5904403 h 6975464"/>
              <a:gd name="connsiteX160" fmla="*/ 1857392 w 42198532"/>
              <a:gd name="connsiteY160" fmla="*/ 6144125 h 6975464"/>
              <a:gd name="connsiteX161" fmla="*/ 1870800 w 42198532"/>
              <a:gd name="connsiteY161" fmla="*/ 6138605 h 6975464"/>
              <a:gd name="connsiteX162" fmla="*/ 1870800 w 42198532"/>
              <a:gd name="connsiteY162" fmla="*/ 5887843 h 6975464"/>
              <a:gd name="connsiteX163" fmla="*/ 1739875 w 42198532"/>
              <a:gd name="connsiteY163" fmla="*/ 5788484 h 6975464"/>
              <a:gd name="connsiteX164" fmla="*/ 1497744 w 42198532"/>
              <a:gd name="connsiteY164" fmla="*/ 5604749 h 6975464"/>
              <a:gd name="connsiteX165" fmla="*/ 1497744 w 42198532"/>
              <a:gd name="connsiteY165" fmla="*/ 5424957 h 6975464"/>
              <a:gd name="connsiteX166" fmla="*/ 1484336 w 42198532"/>
              <a:gd name="connsiteY166" fmla="*/ 5427322 h 6975464"/>
              <a:gd name="connsiteX167" fmla="*/ 1484336 w 42198532"/>
              <a:gd name="connsiteY167" fmla="*/ 5598440 h 6975464"/>
              <a:gd name="connsiteX168" fmla="*/ 1122322 w 42198532"/>
              <a:gd name="connsiteY168" fmla="*/ 5879169 h 6975464"/>
              <a:gd name="connsiteX169" fmla="*/ 1122322 w 42198532"/>
              <a:gd name="connsiteY169" fmla="*/ 5532990 h 6975464"/>
              <a:gd name="connsiteX170" fmla="*/ 1292682 w 42198532"/>
              <a:gd name="connsiteY170" fmla="*/ 5400511 h 6975464"/>
              <a:gd name="connsiteX171" fmla="*/ 1285583 w 42198532"/>
              <a:gd name="connsiteY171" fmla="*/ 5390260 h 6975464"/>
              <a:gd name="connsiteX172" fmla="*/ 1116013 w 42198532"/>
              <a:gd name="connsiteY172" fmla="*/ 5521161 h 6975464"/>
              <a:gd name="connsiteX173" fmla="*/ 750844 w 42198532"/>
              <a:gd name="connsiteY173" fmla="*/ 5243588 h 6975464"/>
              <a:gd name="connsiteX174" fmla="*/ 1025312 w 42198532"/>
              <a:gd name="connsiteY174" fmla="*/ 5030676 h 6975464"/>
              <a:gd name="connsiteX175" fmla="*/ 1110492 w 42198532"/>
              <a:gd name="connsiteY175" fmla="*/ 4965225 h 6975464"/>
              <a:gd name="connsiteX176" fmla="*/ 1475660 w 42198532"/>
              <a:gd name="connsiteY176" fmla="*/ 5242799 h 6975464"/>
              <a:gd name="connsiteX177" fmla="*/ 1285583 w 42198532"/>
              <a:gd name="connsiteY177" fmla="*/ 5389472 h 6975464"/>
              <a:gd name="connsiteX178" fmla="*/ 1293470 w 42198532"/>
              <a:gd name="connsiteY178" fmla="*/ 5400511 h 6975464"/>
              <a:gd name="connsiteX179" fmla="*/ 1484336 w 42198532"/>
              <a:gd name="connsiteY179" fmla="*/ 5252262 h 6975464"/>
              <a:gd name="connsiteX180" fmla="*/ 1484336 w 42198532"/>
              <a:gd name="connsiteY180" fmla="*/ 5426534 h 6975464"/>
              <a:gd name="connsiteX181" fmla="*/ 1497744 w 42198532"/>
              <a:gd name="connsiteY181" fmla="*/ 5424168 h 6975464"/>
              <a:gd name="connsiteX182" fmla="*/ 1497744 w 42198532"/>
              <a:gd name="connsiteY182" fmla="*/ 5246742 h 6975464"/>
              <a:gd name="connsiteX183" fmla="*/ 1513518 w 42198532"/>
              <a:gd name="connsiteY183" fmla="*/ 5234125 h 6975464"/>
              <a:gd name="connsiteX184" fmla="*/ 1513518 w 42198532"/>
              <a:gd name="connsiteY184" fmla="*/ 5217565 h 6975464"/>
              <a:gd name="connsiteX185" fmla="*/ 1495378 w 42198532"/>
              <a:gd name="connsiteY185" fmla="*/ 5231759 h 6975464"/>
              <a:gd name="connsiteX186" fmla="*/ 1495378 w 42198532"/>
              <a:gd name="connsiteY186" fmla="*/ 4885580 h 6975464"/>
              <a:gd name="connsiteX187" fmla="*/ 1513518 w 42198532"/>
              <a:gd name="connsiteY187" fmla="*/ 4871386 h 6975464"/>
              <a:gd name="connsiteX188" fmla="*/ 1513518 w 42198532"/>
              <a:gd name="connsiteY188" fmla="*/ 4854826 h 6975464"/>
              <a:gd name="connsiteX189" fmla="*/ 1489068 w 42198532"/>
              <a:gd name="connsiteY189" fmla="*/ 4873752 h 6975464"/>
              <a:gd name="connsiteX190" fmla="*/ 1123900 w 42198532"/>
              <a:gd name="connsiteY190" fmla="*/ 4596178 h 6975464"/>
              <a:gd name="connsiteX191" fmla="*/ 1488280 w 42198532"/>
              <a:gd name="connsiteY191" fmla="*/ 4313873 h 6975464"/>
              <a:gd name="connsiteX192" fmla="*/ 1853448 w 42198532"/>
              <a:gd name="connsiteY192" fmla="*/ 4591447 h 6975464"/>
              <a:gd name="connsiteX193" fmla="*/ 1514307 w 42198532"/>
              <a:gd name="connsiteY193" fmla="*/ 4854826 h 6975464"/>
              <a:gd name="connsiteX194" fmla="*/ 1514307 w 42198532"/>
              <a:gd name="connsiteY194" fmla="*/ 4870598 h 6975464"/>
              <a:gd name="connsiteX195" fmla="*/ 1857392 w 42198532"/>
              <a:gd name="connsiteY195" fmla="*/ 4604852 h 6975464"/>
              <a:gd name="connsiteX196" fmla="*/ 1857392 w 42198532"/>
              <a:gd name="connsiteY196" fmla="*/ 4951031 h 6975464"/>
              <a:gd name="connsiteX197" fmla="*/ 1514307 w 42198532"/>
              <a:gd name="connsiteY197" fmla="*/ 5217565 h 6975464"/>
              <a:gd name="connsiteX198" fmla="*/ 1514307 w 42198532"/>
              <a:gd name="connsiteY198" fmla="*/ 5234125 h 6975464"/>
              <a:gd name="connsiteX199" fmla="*/ 1870800 w 42198532"/>
              <a:gd name="connsiteY199" fmla="*/ 4957339 h 6975464"/>
              <a:gd name="connsiteX200" fmla="*/ 1870800 w 42198532"/>
              <a:gd name="connsiteY200" fmla="*/ 4588292 h 6975464"/>
              <a:gd name="connsiteX201" fmla="*/ 1497744 w 42198532"/>
              <a:gd name="connsiteY201" fmla="*/ 4304410 h 6975464"/>
              <a:gd name="connsiteX202" fmla="*/ 1497744 w 42198532"/>
              <a:gd name="connsiteY202" fmla="*/ 3956654 h 6975464"/>
              <a:gd name="connsiteX203" fmla="*/ 1484336 w 42198532"/>
              <a:gd name="connsiteY203" fmla="*/ 3966905 h 6975464"/>
              <a:gd name="connsiteX204" fmla="*/ 1484336 w 42198532"/>
              <a:gd name="connsiteY204" fmla="*/ 4299679 h 6975464"/>
              <a:gd name="connsiteX205" fmla="*/ 1122322 w 42198532"/>
              <a:gd name="connsiteY205" fmla="*/ 4579618 h 6975464"/>
              <a:gd name="connsiteX206" fmla="*/ 1122322 w 42198532"/>
              <a:gd name="connsiteY206" fmla="*/ 4233439 h 6975464"/>
              <a:gd name="connsiteX207" fmla="*/ 1484336 w 42198532"/>
              <a:gd name="connsiteY207" fmla="*/ 3952712 h 6975464"/>
              <a:gd name="connsiteX208" fmla="*/ 1484336 w 42198532"/>
              <a:gd name="connsiteY208" fmla="*/ 3966117 h 6975464"/>
              <a:gd name="connsiteX209" fmla="*/ 1497744 w 42198532"/>
              <a:gd name="connsiteY209" fmla="*/ 3955866 h 6975464"/>
              <a:gd name="connsiteX210" fmla="*/ 1497744 w 42198532"/>
              <a:gd name="connsiteY210" fmla="*/ 3936152 h 6975464"/>
              <a:gd name="connsiteX211" fmla="*/ 1136519 w 42198532"/>
              <a:gd name="connsiteY211" fmla="*/ 3661732 h 6975464"/>
              <a:gd name="connsiteX212" fmla="*/ 1125477 w 42198532"/>
              <a:gd name="connsiteY212" fmla="*/ 3669618 h 6975464"/>
              <a:gd name="connsiteX213" fmla="*/ 1135730 w 42198532"/>
              <a:gd name="connsiteY213" fmla="*/ 3660943 h 6975464"/>
              <a:gd name="connsiteX214" fmla="*/ 1119956 w 42198532"/>
              <a:gd name="connsiteY214" fmla="*/ 3649115 h 6975464"/>
              <a:gd name="connsiteX215" fmla="*/ 1119956 w 42198532"/>
              <a:gd name="connsiteY215" fmla="*/ 3637286 h 6975464"/>
              <a:gd name="connsiteX216" fmla="*/ 1106548 w 42198532"/>
              <a:gd name="connsiteY216" fmla="*/ 3637286 h 6975464"/>
              <a:gd name="connsiteX217" fmla="*/ 1106548 w 42198532"/>
              <a:gd name="connsiteY217" fmla="*/ 3649903 h 6975464"/>
              <a:gd name="connsiteX218" fmla="*/ 744534 w 42198532"/>
              <a:gd name="connsiteY218" fmla="*/ 3929843 h 6975464"/>
              <a:gd name="connsiteX219" fmla="*/ 744534 w 42198532"/>
              <a:gd name="connsiteY219" fmla="*/ 3612841 h 6975464"/>
              <a:gd name="connsiteX220" fmla="*/ 744534 w 42198532"/>
              <a:gd name="connsiteY220" fmla="*/ 3584453 h 6975464"/>
              <a:gd name="connsiteX221" fmla="*/ 1106548 w 42198532"/>
              <a:gd name="connsiteY221" fmla="*/ 3303725 h 6975464"/>
              <a:gd name="connsiteX222" fmla="*/ 1106548 w 42198532"/>
              <a:gd name="connsiteY222" fmla="*/ 3617573 h 6975464"/>
              <a:gd name="connsiteX223" fmla="*/ 1106548 w 42198532"/>
              <a:gd name="connsiteY223" fmla="*/ 3636498 h 6975464"/>
              <a:gd name="connsiteX224" fmla="*/ 1119956 w 42198532"/>
              <a:gd name="connsiteY224" fmla="*/ 3636498 h 6975464"/>
              <a:gd name="connsiteX225" fmla="*/ 1119956 w 42198532"/>
              <a:gd name="connsiteY225" fmla="*/ 3298205 h 6975464"/>
              <a:gd name="connsiteX226" fmla="*/ 1392847 w 42198532"/>
              <a:gd name="connsiteY226" fmla="*/ 3086870 h 6975464"/>
              <a:gd name="connsiteX227" fmla="*/ 1483547 w 42198532"/>
              <a:gd name="connsiteY227" fmla="*/ 3016688 h 6975464"/>
              <a:gd name="connsiteX228" fmla="*/ 1862913 w 42198532"/>
              <a:gd name="connsiteY228" fmla="*/ 3304513 h 6975464"/>
              <a:gd name="connsiteX229" fmla="*/ 2243855 w 42198532"/>
              <a:gd name="connsiteY229" fmla="*/ 3008803 h 6975464"/>
              <a:gd name="connsiteX230" fmla="*/ 2243855 w 42198532"/>
              <a:gd name="connsiteY230" fmla="*/ 2891307 h 6975464"/>
              <a:gd name="connsiteX231" fmla="*/ 2231236 w 42198532"/>
              <a:gd name="connsiteY231" fmla="*/ 2896827 h 6975464"/>
              <a:gd name="connsiteX232" fmla="*/ 2231236 w 42198532"/>
              <a:gd name="connsiteY232" fmla="*/ 3002494 h 6975464"/>
              <a:gd name="connsiteX233" fmla="*/ 1869222 w 42198532"/>
              <a:gd name="connsiteY233" fmla="*/ 3283222 h 6975464"/>
              <a:gd name="connsiteX234" fmla="*/ 1869222 w 42198532"/>
              <a:gd name="connsiteY234" fmla="*/ 2937043 h 6975464"/>
              <a:gd name="connsiteX235" fmla="*/ 2231236 w 42198532"/>
              <a:gd name="connsiteY235" fmla="*/ 2656315 h 6975464"/>
              <a:gd name="connsiteX236" fmla="*/ 2231236 w 42198532"/>
              <a:gd name="connsiteY236" fmla="*/ 2896038 h 6975464"/>
              <a:gd name="connsiteX237" fmla="*/ 2243855 w 42198532"/>
              <a:gd name="connsiteY237" fmla="*/ 2890518 h 6975464"/>
              <a:gd name="connsiteX238" fmla="*/ 2243855 w 42198532"/>
              <a:gd name="connsiteY238" fmla="*/ 2639755 h 6975464"/>
              <a:gd name="connsiteX239" fmla="*/ 2113720 w 42198532"/>
              <a:gd name="connsiteY239" fmla="*/ 2540397 h 6975464"/>
              <a:gd name="connsiteX240" fmla="*/ 2100312 w 42198532"/>
              <a:gd name="connsiteY240" fmla="*/ 2546705 h 6975464"/>
              <a:gd name="connsiteX241" fmla="*/ 2226503 w 42198532"/>
              <a:gd name="connsiteY241" fmla="*/ 2642910 h 6975464"/>
              <a:gd name="connsiteX242" fmla="*/ 1862124 w 42198532"/>
              <a:gd name="connsiteY242" fmla="*/ 2925215 h 6975464"/>
              <a:gd name="connsiteX243" fmla="*/ 1496955 w 42198532"/>
              <a:gd name="connsiteY243" fmla="*/ 2647641 h 6975464"/>
              <a:gd name="connsiteX244" fmla="*/ 1861335 w 42198532"/>
              <a:gd name="connsiteY244" fmla="*/ 2365336 h 6975464"/>
              <a:gd name="connsiteX245" fmla="*/ 2099523 w 42198532"/>
              <a:gd name="connsiteY245" fmla="*/ 2545916 h 6975464"/>
              <a:gd name="connsiteX246" fmla="*/ 2112931 w 42198532"/>
              <a:gd name="connsiteY246" fmla="*/ 2539608 h 6975464"/>
              <a:gd name="connsiteX247" fmla="*/ 1870800 w 42198532"/>
              <a:gd name="connsiteY247" fmla="*/ 2355873 h 6975464"/>
              <a:gd name="connsiteX248" fmla="*/ 1870800 w 42198532"/>
              <a:gd name="connsiteY248" fmla="*/ 2176869 h 6975464"/>
              <a:gd name="connsiteX249" fmla="*/ 1857392 w 42198532"/>
              <a:gd name="connsiteY249" fmla="*/ 2178447 h 6975464"/>
              <a:gd name="connsiteX250" fmla="*/ 1857392 w 42198532"/>
              <a:gd name="connsiteY250" fmla="*/ 2350353 h 6975464"/>
              <a:gd name="connsiteX251" fmla="*/ 1496167 w 42198532"/>
              <a:gd name="connsiteY251" fmla="*/ 2631081 h 6975464"/>
              <a:gd name="connsiteX252" fmla="*/ 1496167 w 42198532"/>
              <a:gd name="connsiteY252" fmla="*/ 2284114 h 6975464"/>
              <a:gd name="connsiteX253" fmla="*/ 1666526 w 42198532"/>
              <a:gd name="connsiteY253" fmla="*/ 2152424 h 6975464"/>
              <a:gd name="connsiteX254" fmla="*/ 1658639 w 42198532"/>
              <a:gd name="connsiteY254" fmla="*/ 2141384 h 6975464"/>
              <a:gd name="connsiteX255" fmla="*/ 1666526 w 42198532"/>
              <a:gd name="connsiteY255" fmla="*/ 2151636 h 6975464"/>
              <a:gd name="connsiteX256" fmla="*/ 1857392 w 42198532"/>
              <a:gd name="connsiteY256" fmla="*/ 2003386 h 6975464"/>
              <a:gd name="connsiteX257" fmla="*/ 1857392 w 42198532"/>
              <a:gd name="connsiteY257" fmla="*/ 2177658 h 6975464"/>
              <a:gd name="connsiteX258" fmla="*/ 1870800 w 42198532"/>
              <a:gd name="connsiteY258" fmla="*/ 2176081 h 6975464"/>
              <a:gd name="connsiteX259" fmla="*/ 1870800 w 42198532"/>
              <a:gd name="connsiteY259" fmla="*/ 1998654 h 6975464"/>
              <a:gd name="connsiteX260" fmla="*/ 1886574 w 42198532"/>
              <a:gd name="connsiteY260" fmla="*/ 1986037 h 6975464"/>
              <a:gd name="connsiteX261" fmla="*/ 1886574 w 42198532"/>
              <a:gd name="connsiteY261" fmla="*/ 1969478 h 6975464"/>
              <a:gd name="connsiteX262" fmla="*/ 1869222 w 42198532"/>
              <a:gd name="connsiteY262" fmla="*/ 1982883 h 6975464"/>
              <a:gd name="connsiteX263" fmla="*/ 1869222 w 42198532"/>
              <a:gd name="connsiteY263" fmla="*/ 1636704 h 6975464"/>
              <a:gd name="connsiteX264" fmla="*/ 1886574 w 42198532"/>
              <a:gd name="connsiteY264" fmla="*/ 1623299 h 6975464"/>
              <a:gd name="connsiteX265" fmla="*/ 1886574 w 42198532"/>
              <a:gd name="connsiteY265" fmla="*/ 1606739 h 6975464"/>
              <a:gd name="connsiteX266" fmla="*/ 1862124 w 42198532"/>
              <a:gd name="connsiteY266" fmla="*/ 1625665 h 6975464"/>
              <a:gd name="connsiteX267" fmla="*/ 1496955 w 42198532"/>
              <a:gd name="connsiteY267" fmla="*/ 1348091 h 6975464"/>
              <a:gd name="connsiteX268" fmla="*/ 1861335 w 42198532"/>
              <a:gd name="connsiteY268" fmla="*/ 1064997 h 6975464"/>
              <a:gd name="connsiteX269" fmla="*/ 2226503 w 42198532"/>
              <a:gd name="connsiteY269" fmla="*/ 1342571 h 6975464"/>
              <a:gd name="connsiteX270" fmla="*/ 1887362 w 42198532"/>
              <a:gd name="connsiteY270" fmla="*/ 1605951 h 6975464"/>
              <a:gd name="connsiteX271" fmla="*/ 1887362 w 42198532"/>
              <a:gd name="connsiteY271" fmla="*/ 1622510 h 6975464"/>
              <a:gd name="connsiteX272" fmla="*/ 2231236 w 42198532"/>
              <a:gd name="connsiteY272" fmla="*/ 1355976 h 6975464"/>
              <a:gd name="connsiteX273" fmla="*/ 2231236 w 42198532"/>
              <a:gd name="connsiteY273" fmla="*/ 1702944 h 6975464"/>
              <a:gd name="connsiteX274" fmla="*/ 1887362 w 42198532"/>
              <a:gd name="connsiteY274" fmla="*/ 1968689 h 6975464"/>
              <a:gd name="connsiteX275" fmla="*/ 1887362 w 42198532"/>
              <a:gd name="connsiteY275" fmla="*/ 1985249 h 6975464"/>
              <a:gd name="connsiteX276" fmla="*/ 2243855 w 42198532"/>
              <a:gd name="connsiteY276" fmla="*/ 1709252 h 6975464"/>
              <a:gd name="connsiteX277" fmla="*/ 2243855 w 42198532"/>
              <a:gd name="connsiteY277" fmla="*/ 1339416 h 6975464"/>
              <a:gd name="connsiteX278" fmla="*/ 1870800 w 42198532"/>
              <a:gd name="connsiteY278" fmla="*/ 1056323 h 6975464"/>
              <a:gd name="connsiteX279" fmla="*/ 1870800 w 42198532"/>
              <a:gd name="connsiteY279" fmla="*/ 707778 h 6975464"/>
              <a:gd name="connsiteX280" fmla="*/ 1857392 w 42198532"/>
              <a:gd name="connsiteY280" fmla="*/ 718030 h 6975464"/>
              <a:gd name="connsiteX281" fmla="*/ 1857392 w 42198532"/>
              <a:gd name="connsiteY281" fmla="*/ 1050803 h 6975464"/>
              <a:gd name="connsiteX282" fmla="*/ 1496167 w 42198532"/>
              <a:gd name="connsiteY282" fmla="*/ 1331531 h 6975464"/>
              <a:gd name="connsiteX283" fmla="*/ 1496167 w 42198532"/>
              <a:gd name="connsiteY283" fmla="*/ 985352 h 6975464"/>
              <a:gd name="connsiteX284" fmla="*/ 1857392 w 42198532"/>
              <a:gd name="connsiteY284" fmla="*/ 704624 h 6975464"/>
              <a:gd name="connsiteX285" fmla="*/ 1857392 w 42198532"/>
              <a:gd name="connsiteY285" fmla="*/ 717241 h 6975464"/>
              <a:gd name="connsiteX286" fmla="*/ 1870800 w 42198532"/>
              <a:gd name="connsiteY286" fmla="*/ 706990 h 6975464"/>
              <a:gd name="connsiteX287" fmla="*/ 1870800 w 42198532"/>
              <a:gd name="connsiteY287" fmla="*/ 688064 h 6975464"/>
              <a:gd name="connsiteX288" fmla="*/ 1509574 w 42198532"/>
              <a:gd name="connsiteY288" fmla="*/ 412856 h 6975464"/>
              <a:gd name="connsiteX289" fmla="*/ 1498533 w 42198532"/>
              <a:gd name="connsiteY289" fmla="*/ 421530 h 6975464"/>
              <a:gd name="connsiteX290" fmla="*/ 1508786 w 42198532"/>
              <a:gd name="connsiteY290" fmla="*/ 412856 h 6975464"/>
              <a:gd name="connsiteX291" fmla="*/ 1493012 w 42198532"/>
              <a:gd name="connsiteY291" fmla="*/ 401028 h 6975464"/>
              <a:gd name="connsiteX292" fmla="*/ 1493012 w 42198532"/>
              <a:gd name="connsiteY292" fmla="*/ 119417 h 6975464"/>
              <a:gd name="connsiteX293" fmla="*/ 1493012 w 42198532"/>
              <a:gd name="connsiteY293" fmla="*/ 117464 h 6975464"/>
              <a:gd name="connsiteX294" fmla="*/ 1398859 w 42198532"/>
              <a:gd name="connsiteY294" fmla="*/ 117464 h 6975464"/>
              <a:gd name="connsiteX295" fmla="*/ 1480393 w 42198532"/>
              <a:gd name="connsiteY295" fmla="*/ 117464 h 6975464"/>
              <a:gd name="connsiteX296" fmla="*/ 1480393 w 42198532"/>
              <a:gd name="connsiteY296" fmla="*/ 201868 h 6975464"/>
              <a:gd name="connsiteX297" fmla="*/ 1480393 w 42198532"/>
              <a:gd name="connsiteY297" fmla="*/ 401028 h 6975464"/>
              <a:gd name="connsiteX298" fmla="*/ 1118379 w 42198532"/>
              <a:gd name="connsiteY298" fmla="*/ 681756 h 6975464"/>
              <a:gd name="connsiteX299" fmla="*/ 1118379 w 42198532"/>
              <a:gd name="connsiteY299" fmla="*/ 335577 h 6975464"/>
              <a:gd name="connsiteX300" fmla="*/ 1379242 w 42198532"/>
              <a:gd name="connsiteY300" fmla="*/ 132719 h 6975464"/>
              <a:gd name="connsiteX301" fmla="*/ 1398859 w 42198532"/>
              <a:gd name="connsiteY301" fmla="*/ 117464 h 6975464"/>
              <a:gd name="connsiteX302" fmla="*/ 840168 w 42198532"/>
              <a:gd name="connsiteY302" fmla="*/ 117464 h 6975464"/>
              <a:gd name="connsiteX303" fmla="*/ 1377550 w 42198532"/>
              <a:gd name="connsiteY303" fmla="*/ 117464 h 6975464"/>
              <a:gd name="connsiteX304" fmla="*/ 1301753 w 42198532"/>
              <a:gd name="connsiteY304" fmla="*/ 176360 h 6975464"/>
              <a:gd name="connsiteX305" fmla="*/ 1112069 w 42198532"/>
              <a:gd name="connsiteY305" fmla="*/ 323748 h 6975464"/>
              <a:gd name="connsiteX306" fmla="*/ 857417 w 42198532"/>
              <a:gd name="connsiteY306" fmla="*/ 130551 h 6975464"/>
              <a:gd name="connsiteX307" fmla="*/ 840168 w 42198532"/>
              <a:gd name="connsiteY307" fmla="*/ 117464 h 6975464"/>
              <a:gd name="connsiteX0" fmla="*/ 738225 w 42198532"/>
              <a:gd name="connsiteY0" fmla="*/ 6911396 h 7004830"/>
              <a:gd name="connsiteX1" fmla="*/ 814828 w 42198532"/>
              <a:gd name="connsiteY1" fmla="*/ 6969750 h 7004830"/>
              <a:gd name="connsiteX2" fmla="*/ 822329 w 42198532"/>
              <a:gd name="connsiteY2" fmla="*/ 6975464 h 7004830"/>
              <a:gd name="connsiteX3" fmla="*/ 655724 w 42198532"/>
              <a:gd name="connsiteY3" fmla="*/ 6975464 h 7004830"/>
              <a:gd name="connsiteX4" fmla="*/ 656989 w 42198532"/>
              <a:gd name="connsiteY4" fmla="*/ 6974481 h 7004830"/>
              <a:gd name="connsiteX5" fmla="*/ 738225 w 42198532"/>
              <a:gd name="connsiteY5" fmla="*/ 6911396 h 7004830"/>
              <a:gd name="connsiteX6" fmla="*/ 733493 w 42198532"/>
              <a:gd name="connsiteY6" fmla="*/ 6551812 h 7004830"/>
              <a:gd name="connsiteX7" fmla="*/ 733493 w 42198532"/>
              <a:gd name="connsiteY7" fmla="*/ 6897991 h 7004830"/>
              <a:gd name="connsiteX8" fmla="*/ 639637 w 42198532"/>
              <a:gd name="connsiteY8" fmla="*/ 6970539 h 7004830"/>
              <a:gd name="connsiteX9" fmla="*/ 656989 w 42198532"/>
              <a:gd name="connsiteY9" fmla="*/ 6974481 h 7004830"/>
              <a:gd name="connsiteX10" fmla="*/ 638848 w 42198532"/>
              <a:gd name="connsiteY10" fmla="*/ 6971327 h 7004830"/>
              <a:gd name="connsiteX11" fmla="*/ 633515 w 42198532"/>
              <a:gd name="connsiteY11" fmla="*/ 6975464 h 7004830"/>
              <a:gd name="connsiteX12" fmla="*/ 371479 w 42198532"/>
              <a:gd name="connsiteY12" fmla="*/ 6975464 h 7004830"/>
              <a:gd name="connsiteX13" fmla="*/ 371479 w 42198532"/>
              <a:gd name="connsiteY13" fmla="*/ 6917056 h 7004830"/>
              <a:gd name="connsiteX14" fmla="*/ 371479 w 42198532"/>
              <a:gd name="connsiteY14" fmla="*/ 6832540 h 7004830"/>
              <a:gd name="connsiteX15" fmla="*/ 733493 w 42198532"/>
              <a:gd name="connsiteY15" fmla="*/ 6551812 h 7004830"/>
              <a:gd name="connsiteX16" fmla="*/ 1106548 w 42198532"/>
              <a:gd name="connsiteY16" fmla="*/ 5904403 h 7004830"/>
              <a:gd name="connsiteX17" fmla="*/ 1106548 w 42198532"/>
              <a:gd name="connsiteY17" fmla="*/ 6251370 h 7004830"/>
              <a:gd name="connsiteX18" fmla="*/ 1012693 w 42198532"/>
              <a:gd name="connsiteY18" fmla="*/ 6323918 h 7004830"/>
              <a:gd name="connsiteX19" fmla="*/ 744534 w 42198532"/>
              <a:gd name="connsiteY19" fmla="*/ 6531309 h 7004830"/>
              <a:gd name="connsiteX20" fmla="*/ 744534 w 42198532"/>
              <a:gd name="connsiteY20" fmla="*/ 6185131 h 7004830"/>
              <a:gd name="connsiteX21" fmla="*/ 873093 w 42198532"/>
              <a:gd name="connsiteY21" fmla="*/ 6085772 h 7004830"/>
              <a:gd name="connsiteX22" fmla="*/ 1106548 w 42198532"/>
              <a:gd name="connsiteY22" fmla="*/ 5904403 h 7004830"/>
              <a:gd name="connsiteX23" fmla="*/ 1739875 w 42198532"/>
              <a:gd name="connsiteY23" fmla="*/ 5788484 h 7004830"/>
              <a:gd name="connsiteX24" fmla="*/ 1726467 w 42198532"/>
              <a:gd name="connsiteY24" fmla="*/ 5794792 h 7004830"/>
              <a:gd name="connsiteX25" fmla="*/ 1739875 w 42198532"/>
              <a:gd name="connsiteY25" fmla="*/ 5788484 h 7004830"/>
              <a:gd name="connsiteX26" fmla="*/ 1488280 w 42198532"/>
              <a:gd name="connsiteY26" fmla="*/ 5613423 h 7004830"/>
              <a:gd name="connsiteX27" fmla="*/ 1726467 w 42198532"/>
              <a:gd name="connsiteY27" fmla="*/ 5794792 h 7004830"/>
              <a:gd name="connsiteX28" fmla="*/ 1853448 w 42198532"/>
              <a:gd name="connsiteY28" fmla="*/ 5890997 h 7004830"/>
              <a:gd name="connsiteX29" fmla="*/ 1489068 w 42198532"/>
              <a:gd name="connsiteY29" fmla="*/ 6174091 h 7004830"/>
              <a:gd name="connsiteX30" fmla="*/ 1123900 w 42198532"/>
              <a:gd name="connsiteY30" fmla="*/ 5896517 h 7004830"/>
              <a:gd name="connsiteX31" fmla="*/ 1488280 w 42198532"/>
              <a:gd name="connsiteY31" fmla="*/ 5613423 h 7004830"/>
              <a:gd name="connsiteX32" fmla="*/ 359648 w 42198532"/>
              <a:gd name="connsiteY32" fmla="*/ 4965225 h 7004830"/>
              <a:gd name="connsiteX33" fmla="*/ 724817 w 42198532"/>
              <a:gd name="connsiteY33" fmla="*/ 5242799 h 7004830"/>
              <a:gd name="connsiteX34" fmla="*/ 487418 w 42198532"/>
              <a:gd name="connsiteY34" fmla="*/ 5426534 h 7004830"/>
              <a:gd name="connsiteX35" fmla="*/ 493727 w 42198532"/>
              <a:gd name="connsiteY35" fmla="*/ 5437574 h 7004830"/>
              <a:gd name="connsiteX36" fmla="*/ 733493 w 42198532"/>
              <a:gd name="connsiteY36" fmla="*/ 5252262 h 7004830"/>
              <a:gd name="connsiteX37" fmla="*/ 733493 w 42198532"/>
              <a:gd name="connsiteY37" fmla="*/ 5598440 h 7004830"/>
              <a:gd name="connsiteX38" fmla="*/ 633328 w 42198532"/>
              <a:gd name="connsiteY38" fmla="*/ 5675720 h 7004830"/>
              <a:gd name="connsiteX39" fmla="*/ 641215 w 42198532"/>
              <a:gd name="connsiteY39" fmla="*/ 5688337 h 7004830"/>
              <a:gd name="connsiteX40" fmla="*/ 737436 w 42198532"/>
              <a:gd name="connsiteY40" fmla="*/ 5613423 h 7004830"/>
              <a:gd name="connsiteX41" fmla="*/ 1102605 w 42198532"/>
              <a:gd name="connsiteY41" fmla="*/ 5890997 h 7004830"/>
              <a:gd name="connsiteX42" fmla="*/ 866783 w 42198532"/>
              <a:gd name="connsiteY42" fmla="*/ 6073943 h 7004830"/>
              <a:gd name="connsiteX43" fmla="*/ 873093 w 42198532"/>
              <a:gd name="connsiteY43" fmla="*/ 6085772 h 7004830"/>
              <a:gd name="connsiteX44" fmla="*/ 865994 w 42198532"/>
              <a:gd name="connsiteY44" fmla="*/ 6074732 h 7004830"/>
              <a:gd name="connsiteX45" fmla="*/ 738225 w 42198532"/>
              <a:gd name="connsiteY45" fmla="*/ 6174091 h 7004830"/>
              <a:gd name="connsiteX46" fmla="*/ 373056 w 42198532"/>
              <a:gd name="connsiteY46" fmla="*/ 5896517 h 7004830"/>
              <a:gd name="connsiteX47" fmla="*/ 640426 w 42198532"/>
              <a:gd name="connsiteY47" fmla="*/ 5689125 h 7004830"/>
              <a:gd name="connsiteX48" fmla="*/ 633328 w 42198532"/>
              <a:gd name="connsiteY48" fmla="*/ 5676508 h 7004830"/>
              <a:gd name="connsiteX49" fmla="*/ 371479 w 42198532"/>
              <a:gd name="connsiteY49" fmla="*/ 5879169 h 7004830"/>
              <a:gd name="connsiteX50" fmla="*/ 371479 w 42198532"/>
              <a:gd name="connsiteY50" fmla="*/ 5532990 h 7004830"/>
              <a:gd name="connsiteX51" fmla="*/ 493727 w 42198532"/>
              <a:gd name="connsiteY51" fmla="*/ 5438362 h 7004830"/>
              <a:gd name="connsiteX52" fmla="*/ 486629 w 42198532"/>
              <a:gd name="connsiteY52" fmla="*/ 5426534 h 7004830"/>
              <a:gd name="connsiteX53" fmla="*/ 365169 w 42198532"/>
              <a:gd name="connsiteY53" fmla="*/ 5521161 h 7004830"/>
              <a:gd name="connsiteX54" fmla="*/ 0 w 42198532"/>
              <a:gd name="connsiteY54" fmla="*/ 5243588 h 7004830"/>
              <a:gd name="connsiteX55" fmla="*/ 359648 w 42198532"/>
              <a:gd name="connsiteY55" fmla="*/ 4965225 h 7004830"/>
              <a:gd name="connsiteX56" fmla="*/ 1106548 w 42198532"/>
              <a:gd name="connsiteY56" fmla="*/ 4604852 h 7004830"/>
              <a:gd name="connsiteX57" fmla="*/ 1106548 w 42198532"/>
              <a:gd name="connsiteY57" fmla="*/ 4951031 h 7004830"/>
              <a:gd name="connsiteX58" fmla="*/ 1018214 w 42198532"/>
              <a:gd name="connsiteY58" fmla="*/ 5019636 h 7004830"/>
              <a:gd name="connsiteX59" fmla="*/ 1025312 w 42198532"/>
              <a:gd name="connsiteY59" fmla="*/ 5030676 h 7004830"/>
              <a:gd name="connsiteX60" fmla="*/ 1017425 w 42198532"/>
              <a:gd name="connsiteY60" fmla="*/ 5020424 h 7004830"/>
              <a:gd name="connsiteX61" fmla="*/ 744534 w 42198532"/>
              <a:gd name="connsiteY61" fmla="*/ 5231759 h 7004830"/>
              <a:gd name="connsiteX62" fmla="*/ 744534 w 42198532"/>
              <a:gd name="connsiteY62" fmla="*/ 4885580 h 7004830"/>
              <a:gd name="connsiteX63" fmla="*/ 856530 w 42198532"/>
              <a:gd name="connsiteY63" fmla="*/ 4798050 h 7004830"/>
              <a:gd name="connsiteX64" fmla="*/ 849432 w 42198532"/>
              <a:gd name="connsiteY64" fmla="*/ 4787799 h 7004830"/>
              <a:gd name="connsiteX65" fmla="*/ 857319 w 42198532"/>
              <a:gd name="connsiteY65" fmla="*/ 4798050 h 7004830"/>
              <a:gd name="connsiteX66" fmla="*/ 1106548 w 42198532"/>
              <a:gd name="connsiteY66" fmla="*/ 4604852 h 7004830"/>
              <a:gd name="connsiteX67" fmla="*/ 737436 w 42198532"/>
              <a:gd name="connsiteY67" fmla="*/ 4313873 h 7004830"/>
              <a:gd name="connsiteX68" fmla="*/ 1102605 w 42198532"/>
              <a:gd name="connsiteY68" fmla="*/ 4591447 h 7004830"/>
              <a:gd name="connsiteX69" fmla="*/ 849432 w 42198532"/>
              <a:gd name="connsiteY69" fmla="*/ 4787799 h 7004830"/>
              <a:gd name="connsiteX70" fmla="*/ 738225 w 42198532"/>
              <a:gd name="connsiteY70" fmla="*/ 4873752 h 7004830"/>
              <a:gd name="connsiteX71" fmla="*/ 373056 w 42198532"/>
              <a:gd name="connsiteY71" fmla="*/ 4596178 h 7004830"/>
              <a:gd name="connsiteX72" fmla="*/ 737436 w 42198532"/>
              <a:gd name="connsiteY72" fmla="*/ 4313873 h 7004830"/>
              <a:gd name="connsiteX73" fmla="*/ 1115224 w 42198532"/>
              <a:gd name="connsiteY73" fmla="*/ 3661732 h 7004830"/>
              <a:gd name="connsiteX74" fmla="*/ 1125477 w 42198532"/>
              <a:gd name="connsiteY74" fmla="*/ 3669618 h 7004830"/>
              <a:gd name="connsiteX75" fmla="*/ 1480393 w 42198532"/>
              <a:gd name="connsiteY75" fmla="*/ 3939306 h 7004830"/>
              <a:gd name="connsiteX76" fmla="*/ 1116013 w 42198532"/>
              <a:gd name="connsiteY76" fmla="*/ 4222399 h 7004830"/>
              <a:gd name="connsiteX77" fmla="*/ 750844 w 42198532"/>
              <a:gd name="connsiteY77" fmla="*/ 3944037 h 7004830"/>
              <a:gd name="connsiteX78" fmla="*/ 1115224 w 42198532"/>
              <a:gd name="connsiteY78" fmla="*/ 3661732 h 7004830"/>
              <a:gd name="connsiteX79" fmla="*/ 1480393 w 42198532"/>
              <a:gd name="connsiteY79" fmla="*/ 2656315 h 7004830"/>
              <a:gd name="connsiteX80" fmla="*/ 1480393 w 42198532"/>
              <a:gd name="connsiteY80" fmla="*/ 3002494 h 7004830"/>
              <a:gd name="connsiteX81" fmla="*/ 1386537 w 42198532"/>
              <a:gd name="connsiteY81" fmla="*/ 3075042 h 7004830"/>
              <a:gd name="connsiteX82" fmla="*/ 1392847 w 42198532"/>
              <a:gd name="connsiteY82" fmla="*/ 3086870 h 7004830"/>
              <a:gd name="connsiteX83" fmla="*/ 1385748 w 42198532"/>
              <a:gd name="connsiteY83" fmla="*/ 3075830 h 7004830"/>
              <a:gd name="connsiteX84" fmla="*/ 1118379 w 42198532"/>
              <a:gd name="connsiteY84" fmla="*/ 3283222 h 7004830"/>
              <a:gd name="connsiteX85" fmla="*/ 1118379 w 42198532"/>
              <a:gd name="connsiteY85" fmla="*/ 2937043 h 7004830"/>
              <a:gd name="connsiteX86" fmla="*/ 1246148 w 42198532"/>
              <a:gd name="connsiteY86" fmla="*/ 2837685 h 7004830"/>
              <a:gd name="connsiteX87" fmla="*/ 1239839 w 42198532"/>
              <a:gd name="connsiteY87" fmla="*/ 2825856 h 7004830"/>
              <a:gd name="connsiteX88" fmla="*/ 1246937 w 42198532"/>
              <a:gd name="connsiteY88" fmla="*/ 2836896 h 7004830"/>
              <a:gd name="connsiteX89" fmla="*/ 1480393 w 42198532"/>
              <a:gd name="connsiteY89" fmla="*/ 2656315 h 7004830"/>
              <a:gd name="connsiteX90" fmla="*/ 732704 w 42198532"/>
              <a:gd name="connsiteY90" fmla="*/ 1716349 h 7004830"/>
              <a:gd name="connsiteX91" fmla="*/ 1097873 w 42198532"/>
              <a:gd name="connsiteY91" fmla="*/ 1993923 h 7004830"/>
              <a:gd name="connsiteX92" fmla="*/ 860473 w 42198532"/>
              <a:gd name="connsiteY92" fmla="*/ 2177658 h 7004830"/>
              <a:gd name="connsiteX93" fmla="*/ 867572 w 42198532"/>
              <a:gd name="connsiteY93" fmla="*/ 2189486 h 7004830"/>
              <a:gd name="connsiteX94" fmla="*/ 1106548 w 42198532"/>
              <a:gd name="connsiteY94" fmla="*/ 2003386 h 7004830"/>
              <a:gd name="connsiteX95" fmla="*/ 1106548 w 42198532"/>
              <a:gd name="connsiteY95" fmla="*/ 2350353 h 7004830"/>
              <a:gd name="connsiteX96" fmla="*/ 1007172 w 42198532"/>
              <a:gd name="connsiteY96" fmla="*/ 2427632 h 7004830"/>
              <a:gd name="connsiteX97" fmla="*/ 1014270 w 42198532"/>
              <a:gd name="connsiteY97" fmla="*/ 2440249 h 7004830"/>
              <a:gd name="connsiteX98" fmla="*/ 1110492 w 42198532"/>
              <a:gd name="connsiteY98" fmla="*/ 2365336 h 7004830"/>
              <a:gd name="connsiteX99" fmla="*/ 1475660 w 42198532"/>
              <a:gd name="connsiteY99" fmla="*/ 2642910 h 7004830"/>
              <a:gd name="connsiteX100" fmla="*/ 1239839 w 42198532"/>
              <a:gd name="connsiteY100" fmla="*/ 2825856 h 7004830"/>
              <a:gd name="connsiteX101" fmla="*/ 1112069 w 42198532"/>
              <a:gd name="connsiteY101" fmla="*/ 2925215 h 7004830"/>
              <a:gd name="connsiteX102" fmla="*/ 746900 w 42198532"/>
              <a:gd name="connsiteY102" fmla="*/ 2647641 h 7004830"/>
              <a:gd name="connsiteX103" fmla="*/ 1013481 w 42198532"/>
              <a:gd name="connsiteY103" fmla="*/ 2440249 h 7004830"/>
              <a:gd name="connsiteX104" fmla="*/ 1006383 w 42198532"/>
              <a:gd name="connsiteY104" fmla="*/ 2427632 h 7004830"/>
              <a:gd name="connsiteX105" fmla="*/ 744534 w 42198532"/>
              <a:gd name="connsiteY105" fmla="*/ 2631081 h 7004830"/>
              <a:gd name="connsiteX106" fmla="*/ 744534 w 42198532"/>
              <a:gd name="connsiteY106" fmla="*/ 2284114 h 7004830"/>
              <a:gd name="connsiteX107" fmla="*/ 866783 w 42198532"/>
              <a:gd name="connsiteY107" fmla="*/ 2189486 h 7004830"/>
              <a:gd name="connsiteX108" fmla="*/ 860473 w 42198532"/>
              <a:gd name="connsiteY108" fmla="*/ 2178447 h 7004830"/>
              <a:gd name="connsiteX109" fmla="*/ 738225 w 42198532"/>
              <a:gd name="connsiteY109" fmla="*/ 2273074 h 7004830"/>
              <a:gd name="connsiteX110" fmla="*/ 373056 w 42198532"/>
              <a:gd name="connsiteY110" fmla="*/ 1995500 h 7004830"/>
              <a:gd name="connsiteX111" fmla="*/ 732704 w 42198532"/>
              <a:gd name="connsiteY111" fmla="*/ 1716349 h 7004830"/>
              <a:gd name="connsiteX112" fmla="*/ 1480393 w 42198532"/>
              <a:gd name="connsiteY112" fmla="*/ 1355976 h 7004830"/>
              <a:gd name="connsiteX113" fmla="*/ 1480393 w 42198532"/>
              <a:gd name="connsiteY113" fmla="*/ 1702944 h 7004830"/>
              <a:gd name="connsiteX114" fmla="*/ 1391269 w 42198532"/>
              <a:gd name="connsiteY114" fmla="*/ 1771549 h 7004830"/>
              <a:gd name="connsiteX115" fmla="*/ 1399156 w 42198532"/>
              <a:gd name="connsiteY115" fmla="*/ 1781800 h 7004830"/>
              <a:gd name="connsiteX116" fmla="*/ 1483547 w 42198532"/>
              <a:gd name="connsiteY116" fmla="*/ 1716349 h 7004830"/>
              <a:gd name="connsiteX117" fmla="*/ 1848716 w 42198532"/>
              <a:gd name="connsiteY117" fmla="*/ 1993923 h 7004830"/>
              <a:gd name="connsiteX118" fmla="*/ 1658639 w 42198532"/>
              <a:gd name="connsiteY118" fmla="*/ 2141384 h 7004830"/>
              <a:gd name="connsiteX119" fmla="*/ 1489068 w 42198532"/>
              <a:gd name="connsiteY119" fmla="*/ 2273074 h 7004830"/>
              <a:gd name="connsiteX120" fmla="*/ 1123900 w 42198532"/>
              <a:gd name="connsiteY120" fmla="*/ 1995500 h 7004830"/>
              <a:gd name="connsiteX121" fmla="*/ 1398368 w 42198532"/>
              <a:gd name="connsiteY121" fmla="*/ 1782588 h 7004830"/>
              <a:gd name="connsiteX122" fmla="*/ 1390481 w 42198532"/>
              <a:gd name="connsiteY122" fmla="*/ 1771549 h 7004830"/>
              <a:gd name="connsiteX123" fmla="*/ 1118379 w 42198532"/>
              <a:gd name="connsiteY123" fmla="*/ 1982883 h 7004830"/>
              <a:gd name="connsiteX124" fmla="*/ 1118379 w 42198532"/>
              <a:gd name="connsiteY124" fmla="*/ 1636704 h 7004830"/>
              <a:gd name="connsiteX125" fmla="*/ 1230374 w 42198532"/>
              <a:gd name="connsiteY125" fmla="*/ 1549963 h 7004830"/>
              <a:gd name="connsiteX126" fmla="*/ 1480393 w 42198532"/>
              <a:gd name="connsiteY126" fmla="*/ 1355976 h 7004830"/>
              <a:gd name="connsiteX127" fmla="*/ 1110492 w 42198532"/>
              <a:gd name="connsiteY127" fmla="*/ 1064997 h 7004830"/>
              <a:gd name="connsiteX128" fmla="*/ 1475660 w 42198532"/>
              <a:gd name="connsiteY128" fmla="*/ 1342571 h 7004830"/>
              <a:gd name="connsiteX129" fmla="*/ 1223276 w 42198532"/>
              <a:gd name="connsiteY129" fmla="*/ 1538923 h 7004830"/>
              <a:gd name="connsiteX130" fmla="*/ 1230374 w 42198532"/>
              <a:gd name="connsiteY130" fmla="*/ 1549963 h 7004830"/>
              <a:gd name="connsiteX131" fmla="*/ 1222487 w 42198532"/>
              <a:gd name="connsiteY131" fmla="*/ 1539711 h 7004830"/>
              <a:gd name="connsiteX132" fmla="*/ 1112069 w 42198532"/>
              <a:gd name="connsiteY132" fmla="*/ 1625665 h 7004830"/>
              <a:gd name="connsiteX133" fmla="*/ 746900 w 42198532"/>
              <a:gd name="connsiteY133" fmla="*/ 1348091 h 7004830"/>
              <a:gd name="connsiteX134" fmla="*/ 1110492 w 42198532"/>
              <a:gd name="connsiteY134" fmla="*/ 1064997 h 7004830"/>
              <a:gd name="connsiteX135" fmla="*/ 1488280 w 42198532"/>
              <a:gd name="connsiteY135" fmla="*/ 413645 h 7004830"/>
              <a:gd name="connsiteX136" fmla="*/ 1498533 w 42198532"/>
              <a:gd name="connsiteY136" fmla="*/ 421530 h 7004830"/>
              <a:gd name="connsiteX137" fmla="*/ 1853448 w 42198532"/>
              <a:gd name="connsiteY137" fmla="*/ 691218 h 7004830"/>
              <a:gd name="connsiteX138" fmla="*/ 1489068 w 42198532"/>
              <a:gd name="connsiteY138" fmla="*/ 973524 h 7004830"/>
              <a:gd name="connsiteX139" fmla="*/ 1123900 w 42198532"/>
              <a:gd name="connsiteY139" fmla="*/ 695950 h 7004830"/>
              <a:gd name="connsiteX140" fmla="*/ 1488280 w 42198532"/>
              <a:gd name="connsiteY140" fmla="*/ 413645 h 7004830"/>
              <a:gd name="connsiteX141" fmla="*/ 1493012 w 42198532"/>
              <a:gd name="connsiteY141" fmla="*/ 117464 h 7004830"/>
              <a:gd name="connsiteX142" fmla="*/ 42118086 w 42198532"/>
              <a:gd name="connsiteY142" fmla="*/ 0 h 7004830"/>
              <a:gd name="connsiteX143" fmla="*/ 42198532 w 42198532"/>
              <a:gd name="connsiteY143" fmla="*/ 7004830 h 7004830"/>
              <a:gd name="connsiteX144" fmla="*/ 843615 w 42198532"/>
              <a:gd name="connsiteY144" fmla="*/ 6975464 h 7004830"/>
              <a:gd name="connsiteX145" fmla="*/ 810785 w 42198532"/>
              <a:gd name="connsiteY145" fmla="*/ 6950504 h 7004830"/>
              <a:gd name="connsiteX146" fmla="*/ 746900 w 42198532"/>
              <a:gd name="connsiteY146" fmla="*/ 6901934 h 7004830"/>
              <a:gd name="connsiteX147" fmla="*/ 746900 w 42198532"/>
              <a:gd name="connsiteY147" fmla="*/ 6547081 h 7004830"/>
              <a:gd name="connsiteX148" fmla="*/ 1019002 w 42198532"/>
              <a:gd name="connsiteY148" fmla="*/ 6335746 h 7004830"/>
              <a:gd name="connsiteX149" fmla="*/ 1012693 w 42198532"/>
              <a:gd name="connsiteY149" fmla="*/ 6323918 h 7004830"/>
              <a:gd name="connsiteX150" fmla="*/ 1019791 w 42198532"/>
              <a:gd name="connsiteY150" fmla="*/ 6334957 h 7004830"/>
              <a:gd name="connsiteX151" fmla="*/ 1110492 w 42198532"/>
              <a:gd name="connsiteY151" fmla="*/ 6264775 h 7004830"/>
              <a:gd name="connsiteX152" fmla="*/ 1489068 w 42198532"/>
              <a:gd name="connsiteY152" fmla="*/ 6553389 h 7004830"/>
              <a:gd name="connsiteX153" fmla="*/ 1870800 w 42198532"/>
              <a:gd name="connsiteY153" fmla="*/ 6257678 h 7004830"/>
              <a:gd name="connsiteX154" fmla="*/ 1870800 w 42198532"/>
              <a:gd name="connsiteY154" fmla="*/ 6139394 h 7004830"/>
              <a:gd name="connsiteX155" fmla="*/ 1857392 w 42198532"/>
              <a:gd name="connsiteY155" fmla="*/ 6144914 h 7004830"/>
              <a:gd name="connsiteX156" fmla="*/ 1857392 w 42198532"/>
              <a:gd name="connsiteY156" fmla="*/ 6251370 h 7004830"/>
              <a:gd name="connsiteX157" fmla="*/ 1495378 w 42198532"/>
              <a:gd name="connsiteY157" fmla="*/ 6531309 h 7004830"/>
              <a:gd name="connsiteX158" fmla="*/ 1495378 w 42198532"/>
              <a:gd name="connsiteY158" fmla="*/ 6185131 h 7004830"/>
              <a:gd name="connsiteX159" fmla="*/ 1857392 w 42198532"/>
              <a:gd name="connsiteY159" fmla="*/ 5904403 h 7004830"/>
              <a:gd name="connsiteX160" fmla="*/ 1857392 w 42198532"/>
              <a:gd name="connsiteY160" fmla="*/ 6144125 h 7004830"/>
              <a:gd name="connsiteX161" fmla="*/ 1870800 w 42198532"/>
              <a:gd name="connsiteY161" fmla="*/ 6138605 h 7004830"/>
              <a:gd name="connsiteX162" fmla="*/ 1870800 w 42198532"/>
              <a:gd name="connsiteY162" fmla="*/ 5887843 h 7004830"/>
              <a:gd name="connsiteX163" fmla="*/ 1739875 w 42198532"/>
              <a:gd name="connsiteY163" fmla="*/ 5788484 h 7004830"/>
              <a:gd name="connsiteX164" fmla="*/ 1497744 w 42198532"/>
              <a:gd name="connsiteY164" fmla="*/ 5604749 h 7004830"/>
              <a:gd name="connsiteX165" fmla="*/ 1497744 w 42198532"/>
              <a:gd name="connsiteY165" fmla="*/ 5424957 h 7004830"/>
              <a:gd name="connsiteX166" fmla="*/ 1484336 w 42198532"/>
              <a:gd name="connsiteY166" fmla="*/ 5427322 h 7004830"/>
              <a:gd name="connsiteX167" fmla="*/ 1484336 w 42198532"/>
              <a:gd name="connsiteY167" fmla="*/ 5598440 h 7004830"/>
              <a:gd name="connsiteX168" fmla="*/ 1122322 w 42198532"/>
              <a:gd name="connsiteY168" fmla="*/ 5879169 h 7004830"/>
              <a:gd name="connsiteX169" fmla="*/ 1122322 w 42198532"/>
              <a:gd name="connsiteY169" fmla="*/ 5532990 h 7004830"/>
              <a:gd name="connsiteX170" fmla="*/ 1292682 w 42198532"/>
              <a:gd name="connsiteY170" fmla="*/ 5400511 h 7004830"/>
              <a:gd name="connsiteX171" fmla="*/ 1285583 w 42198532"/>
              <a:gd name="connsiteY171" fmla="*/ 5390260 h 7004830"/>
              <a:gd name="connsiteX172" fmla="*/ 1116013 w 42198532"/>
              <a:gd name="connsiteY172" fmla="*/ 5521161 h 7004830"/>
              <a:gd name="connsiteX173" fmla="*/ 750844 w 42198532"/>
              <a:gd name="connsiteY173" fmla="*/ 5243588 h 7004830"/>
              <a:gd name="connsiteX174" fmla="*/ 1025312 w 42198532"/>
              <a:gd name="connsiteY174" fmla="*/ 5030676 h 7004830"/>
              <a:gd name="connsiteX175" fmla="*/ 1110492 w 42198532"/>
              <a:gd name="connsiteY175" fmla="*/ 4965225 h 7004830"/>
              <a:gd name="connsiteX176" fmla="*/ 1475660 w 42198532"/>
              <a:gd name="connsiteY176" fmla="*/ 5242799 h 7004830"/>
              <a:gd name="connsiteX177" fmla="*/ 1285583 w 42198532"/>
              <a:gd name="connsiteY177" fmla="*/ 5389472 h 7004830"/>
              <a:gd name="connsiteX178" fmla="*/ 1293470 w 42198532"/>
              <a:gd name="connsiteY178" fmla="*/ 5400511 h 7004830"/>
              <a:gd name="connsiteX179" fmla="*/ 1484336 w 42198532"/>
              <a:gd name="connsiteY179" fmla="*/ 5252262 h 7004830"/>
              <a:gd name="connsiteX180" fmla="*/ 1484336 w 42198532"/>
              <a:gd name="connsiteY180" fmla="*/ 5426534 h 7004830"/>
              <a:gd name="connsiteX181" fmla="*/ 1497744 w 42198532"/>
              <a:gd name="connsiteY181" fmla="*/ 5424168 h 7004830"/>
              <a:gd name="connsiteX182" fmla="*/ 1497744 w 42198532"/>
              <a:gd name="connsiteY182" fmla="*/ 5246742 h 7004830"/>
              <a:gd name="connsiteX183" fmla="*/ 1513518 w 42198532"/>
              <a:gd name="connsiteY183" fmla="*/ 5234125 h 7004830"/>
              <a:gd name="connsiteX184" fmla="*/ 1513518 w 42198532"/>
              <a:gd name="connsiteY184" fmla="*/ 5217565 h 7004830"/>
              <a:gd name="connsiteX185" fmla="*/ 1495378 w 42198532"/>
              <a:gd name="connsiteY185" fmla="*/ 5231759 h 7004830"/>
              <a:gd name="connsiteX186" fmla="*/ 1495378 w 42198532"/>
              <a:gd name="connsiteY186" fmla="*/ 4885580 h 7004830"/>
              <a:gd name="connsiteX187" fmla="*/ 1513518 w 42198532"/>
              <a:gd name="connsiteY187" fmla="*/ 4871386 h 7004830"/>
              <a:gd name="connsiteX188" fmla="*/ 1513518 w 42198532"/>
              <a:gd name="connsiteY188" fmla="*/ 4854826 h 7004830"/>
              <a:gd name="connsiteX189" fmla="*/ 1489068 w 42198532"/>
              <a:gd name="connsiteY189" fmla="*/ 4873752 h 7004830"/>
              <a:gd name="connsiteX190" fmla="*/ 1123900 w 42198532"/>
              <a:gd name="connsiteY190" fmla="*/ 4596178 h 7004830"/>
              <a:gd name="connsiteX191" fmla="*/ 1488280 w 42198532"/>
              <a:gd name="connsiteY191" fmla="*/ 4313873 h 7004830"/>
              <a:gd name="connsiteX192" fmla="*/ 1853448 w 42198532"/>
              <a:gd name="connsiteY192" fmla="*/ 4591447 h 7004830"/>
              <a:gd name="connsiteX193" fmla="*/ 1514307 w 42198532"/>
              <a:gd name="connsiteY193" fmla="*/ 4854826 h 7004830"/>
              <a:gd name="connsiteX194" fmla="*/ 1514307 w 42198532"/>
              <a:gd name="connsiteY194" fmla="*/ 4870598 h 7004830"/>
              <a:gd name="connsiteX195" fmla="*/ 1857392 w 42198532"/>
              <a:gd name="connsiteY195" fmla="*/ 4604852 h 7004830"/>
              <a:gd name="connsiteX196" fmla="*/ 1857392 w 42198532"/>
              <a:gd name="connsiteY196" fmla="*/ 4951031 h 7004830"/>
              <a:gd name="connsiteX197" fmla="*/ 1514307 w 42198532"/>
              <a:gd name="connsiteY197" fmla="*/ 5217565 h 7004830"/>
              <a:gd name="connsiteX198" fmla="*/ 1514307 w 42198532"/>
              <a:gd name="connsiteY198" fmla="*/ 5234125 h 7004830"/>
              <a:gd name="connsiteX199" fmla="*/ 1870800 w 42198532"/>
              <a:gd name="connsiteY199" fmla="*/ 4957339 h 7004830"/>
              <a:gd name="connsiteX200" fmla="*/ 1870800 w 42198532"/>
              <a:gd name="connsiteY200" fmla="*/ 4588292 h 7004830"/>
              <a:gd name="connsiteX201" fmla="*/ 1497744 w 42198532"/>
              <a:gd name="connsiteY201" fmla="*/ 4304410 h 7004830"/>
              <a:gd name="connsiteX202" fmla="*/ 1497744 w 42198532"/>
              <a:gd name="connsiteY202" fmla="*/ 3956654 h 7004830"/>
              <a:gd name="connsiteX203" fmla="*/ 1484336 w 42198532"/>
              <a:gd name="connsiteY203" fmla="*/ 3966905 h 7004830"/>
              <a:gd name="connsiteX204" fmla="*/ 1484336 w 42198532"/>
              <a:gd name="connsiteY204" fmla="*/ 4299679 h 7004830"/>
              <a:gd name="connsiteX205" fmla="*/ 1122322 w 42198532"/>
              <a:gd name="connsiteY205" fmla="*/ 4579618 h 7004830"/>
              <a:gd name="connsiteX206" fmla="*/ 1122322 w 42198532"/>
              <a:gd name="connsiteY206" fmla="*/ 4233439 h 7004830"/>
              <a:gd name="connsiteX207" fmla="*/ 1484336 w 42198532"/>
              <a:gd name="connsiteY207" fmla="*/ 3952712 h 7004830"/>
              <a:gd name="connsiteX208" fmla="*/ 1484336 w 42198532"/>
              <a:gd name="connsiteY208" fmla="*/ 3966117 h 7004830"/>
              <a:gd name="connsiteX209" fmla="*/ 1497744 w 42198532"/>
              <a:gd name="connsiteY209" fmla="*/ 3955866 h 7004830"/>
              <a:gd name="connsiteX210" fmla="*/ 1497744 w 42198532"/>
              <a:gd name="connsiteY210" fmla="*/ 3936152 h 7004830"/>
              <a:gd name="connsiteX211" fmla="*/ 1136519 w 42198532"/>
              <a:gd name="connsiteY211" fmla="*/ 3661732 h 7004830"/>
              <a:gd name="connsiteX212" fmla="*/ 1125477 w 42198532"/>
              <a:gd name="connsiteY212" fmla="*/ 3669618 h 7004830"/>
              <a:gd name="connsiteX213" fmla="*/ 1135730 w 42198532"/>
              <a:gd name="connsiteY213" fmla="*/ 3660943 h 7004830"/>
              <a:gd name="connsiteX214" fmla="*/ 1119956 w 42198532"/>
              <a:gd name="connsiteY214" fmla="*/ 3649115 h 7004830"/>
              <a:gd name="connsiteX215" fmla="*/ 1119956 w 42198532"/>
              <a:gd name="connsiteY215" fmla="*/ 3637286 h 7004830"/>
              <a:gd name="connsiteX216" fmla="*/ 1106548 w 42198532"/>
              <a:gd name="connsiteY216" fmla="*/ 3637286 h 7004830"/>
              <a:gd name="connsiteX217" fmla="*/ 1106548 w 42198532"/>
              <a:gd name="connsiteY217" fmla="*/ 3649903 h 7004830"/>
              <a:gd name="connsiteX218" fmla="*/ 744534 w 42198532"/>
              <a:gd name="connsiteY218" fmla="*/ 3929843 h 7004830"/>
              <a:gd name="connsiteX219" fmla="*/ 744534 w 42198532"/>
              <a:gd name="connsiteY219" fmla="*/ 3612841 h 7004830"/>
              <a:gd name="connsiteX220" fmla="*/ 744534 w 42198532"/>
              <a:gd name="connsiteY220" fmla="*/ 3584453 h 7004830"/>
              <a:gd name="connsiteX221" fmla="*/ 1106548 w 42198532"/>
              <a:gd name="connsiteY221" fmla="*/ 3303725 h 7004830"/>
              <a:gd name="connsiteX222" fmla="*/ 1106548 w 42198532"/>
              <a:gd name="connsiteY222" fmla="*/ 3617573 h 7004830"/>
              <a:gd name="connsiteX223" fmla="*/ 1106548 w 42198532"/>
              <a:gd name="connsiteY223" fmla="*/ 3636498 h 7004830"/>
              <a:gd name="connsiteX224" fmla="*/ 1119956 w 42198532"/>
              <a:gd name="connsiteY224" fmla="*/ 3636498 h 7004830"/>
              <a:gd name="connsiteX225" fmla="*/ 1119956 w 42198532"/>
              <a:gd name="connsiteY225" fmla="*/ 3298205 h 7004830"/>
              <a:gd name="connsiteX226" fmla="*/ 1392847 w 42198532"/>
              <a:gd name="connsiteY226" fmla="*/ 3086870 h 7004830"/>
              <a:gd name="connsiteX227" fmla="*/ 1483547 w 42198532"/>
              <a:gd name="connsiteY227" fmla="*/ 3016688 h 7004830"/>
              <a:gd name="connsiteX228" fmla="*/ 1862913 w 42198532"/>
              <a:gd name="connsiteY228" fmla="*/ 3304513 h 7004830"/>
              <a:gd name="connsiteX229" fmla="*/ 2243855 w 42198532"/>
              <a:gd name="connsiteY229" fmla="*/ 3008803 h 7004830"/>
              <a:gd name="connsiteX230" fmla="*/ 2243855 w 42198532"/>
              <a:gd name="connsiteY230" fmla="*/ 2891307 h 7004830"/>
              <a:gd name="connsiteX231" fmla="*/ 2231236 w 42198532"/>
              <a:gd name="connsiteY231" fmla="*/ 2896827 h 7004830"/>
              <a:gd name="connsiteX232" fmla="*/ 2231236 w 42198532"/>
              <a:gd name="connsiteY232" fmla="*/ 3002494 h 7004830"/>
              <a:gd name="connsiteX233" fmla="*/ 1869222 w 42198532"/>
              <a:gd name="connsiteY233" fmla="*/ 3283222 h 7004830"/>
              <a:gd name="connsiteX234" fmla="*/ 1869222 w 42198532"/>
              <a:gd name="connsiteY234" fmla="*/ 2937043 h 7004830"/>
              <a:gd name="connsiteX235" fmla="*/ 2231236 w 42198532"/>
              <a:gd name="connsiteY235" fmla="*/ 2656315 h 7004830"/>
              <a:gd name="connsiteX236" fmla="*/ 2231236 w 42198532"/>
              <a:gd name="connsiteY236" fmla="*/ 2896038 h 7004830"/>
              <a:gd name="connsiteX237" fmla="*/ 2243855 w 42198532"/>
              <a:gd name="connsiteY237" fmla="*/ 2890518 h 7004830"/>
              <a:gd name="connsiteX238" fmla="*/ 2243855 w 42198532"/>
              <a:gd name="connsiteY238" fmla="*/ 2639755 h 7004830"/>
              <a:gd name="connsiteX239" fmla="*/ 2113720 w 42198532"/>
              <a:gd name="connsiteY239" fmla="*/ 2540397 h 7004830"/>
              <a:gd name="connsiteX240" fmla="*/ 2100312 w 42198532"/>
              <a:gd name="connsiteY240" fmla="*/ 2546705 h 7004830"/>
              <a:gd name="connsiteX241" fmla="*/ 2226503 w 42198532"/>
              <a:gd name="connsiteY241" fmla="*/ 2642910 h 7004830"/>
              <a:gd name="connsiteX242" fmla="*/ 1862124 w 42198532"/>
              <a:gd name="connsiteY242" fmla="*/ 2925215 h 7004830"/>
              <a:gd name="connsiteX243" fmla="*/ 1496955 w 42198532"/>
              <a:gd name="connsiteY243" fmla="*/ 2647641 h 7004830"/>
              <a:gd name="connsiteX244" fmla="*/ 1861335 w 42198532"/>
              <a:gd name="connsiteY244" fmla="*/ 2365336 h 7004830"/>
              <a:gd name="connsiteX245" fmla="*/ 2099523 w 42198532"/>
              <a:gd name="connsiteY245" fmla="*/ 2545916 h 7004830"/>
              <a:gd name="connsiteX246" fmla="*/ 2112931 w 42198532"/>
              <a:gd name="connsiteY246" fmla="*/ 2539608 h 7004830"/>
              <a:gd name="connsiteX247" fmla="*/ 1870800 w 42198532"/>
              <a:gd name="connsiteY247" fmla="*/ 2355873 h 7004830"/>
              <a:gd name="connsiteX248" fmla="*/ 1870800 w 42198532"/>
              <a:gd name="connsiteY248" fmla="*/ 2176869 h 7004830"/>
              <a:gd name="connsiteX249" fmla="*/ 1857392 w 42198532"/>
              <a:gd name="connsiteY249" fmla="*/ 2178447 h 7004830"/>
              <a:gd name="connsiteX250" fmla="*/ 1857392 w 42198532"/>
              <a:gd name="connsiteY250" fmla="*/ 2350353 h 7004830"/>
              <a:gd name="connsiteX251" fmla="*/ 1496167 w 42198532"/>
              <a:gd name="connsiteY251" fmla="*/ 2631081 h 7004830"/>
              <a:gd name="connsiteX252" fmla="*/ 1496167 w 42198532"/>
              <a:gd name="connsiteY252" fmla="*/ 2284114 h 7004830"/>
              <a:gd name="connsiteX253" fmla="*/ 1666526 w 42198532"/>
              <a:gd name="connsiteY253" fmla="*/ 2152424 h 7004830"/>
              <a:gd name="connsiteX254" fmla="*/ 1658639 w 42198532"/>
              <a:gd name="connsiteY254" fmla="*/ 2141384 h 7004830"/>
              <a:gd name="connsiteX255" fmla="*/ 1666526 w 42198532"/>
              <a:gd name="connsiteY255" fmla="*/ 2151636 h 7004830"/>
              <a:gd name="connsiteX256" fmla="*/ 1857392 w 42198532"/>
              <a:gd name="connsiteY256" fmla="*/ 2003386 h 7004830"/>
              <a:gd name="connsiteX257" fmla="*/ 1857392 w 42198532"/>
              <a:gd name="connsiteY257" fmla="*/ 2177658 h 7004830"/>
              <a:gd name="connsiteX258" fmla="*/ 1870800 w 42198532"/>
              <a:gd name="connsiteY258" fmla="*/ 2176081 h 7004830"/>
              <a:gd name="connsiteX259" fmla="*/ 1870800 w 42198532"/>
              <a:gd name="connsiteY259" fmla="*/ 1998654 h 7004830"/>
              <a:gd name="connsiteX260" fmla="*/ 1886574 w 42198532"/>
              <a:gd name="connsiteY260" fmla="*/ 1986037 h 7004830"/>
              <a:gd name="connsiteX261" fmla="*/ 1886574 w 42198532"/>
              <a:gd name="connsiteY261" fmla="*/ 1969478 h 7004830"/>
              <a:gd name="connsiteX262" fmla="*/ 1869222 w 42198532"/>
              <a:gd name="connsiteY262" fmla="*/ 1982883 h 7004830"/>
              <a:gd name="connsiteX263" fmla="*/ 1869222 w 42198532"/>
              <a:gd name="connsiteY263" fmla="*/ 1636704 h 7004830"/>
              <a:gd name="connsiteX264" fmla="*/ 1886574 w 42198532"/>
              <a:gd name="connsiteY264" fmla="*/ 1623299 h 7004830"/>
              <a:gd name="connsiteX265" fmla="*/ 1886574 w 42198532"/>
              <a:gd name="connsiteY265" fmla="*/ 1606739 h 7004830"/>
              <a:gd name="connsiteX266" fmla="*/ 1862124 w 42198532"/>
              <a:gd name="connsiteY266" fmla="*/ 1625665 h 7004830"/>
              <a:gd name="connsiteX267" fmla="*/ 1496955 w 42198532"/>
              <a:gd name="connsiteY267" fmla="*/ 1348091 h 7004830"/>
              <a:gd name="connsiteX268" fmla="*/ 1861335 w 42198532"/>
              <a:gd name="connsiteY268" fmla="*/ 1064997 h 7004830"/>
              <a:gd name="connsiteX269" fmla="*/ 2226503 w 42198532"/>
              <a:gd name="connsiteY269" fmla="*/ 1342571 h 7004830"/>
              <a:gd name="connsiteX270" fmla="*/ 1887362 w 42198532"/>
              <a:gd name="connsiteY270" fmla="*/ 1605951 h 7004830"/>
              <a:gd name="connsiteX271" fmla="*/ 1887362 w 42198532"/>
              <a:gd name="connsiteY271" fmla="*/ 1622510 h 7004830"/>
              <a:gd name="connsiteX272" fmla="*/ 2231236 w 42198532"/>
              <a:gd name="connsiteY272" fmla="*/ 1355976 h 7004830"/>
              <a:gd name="connsiteX273" fmla="*/ 2231236 w 42198532"/>
              <a:gd name="connsiteY273" fmla="*/ 1702944 h 7004830"/>
              <a:gd name="connsiteX274" fmla="*/ 1887362 w 42198532"/>
              <a:gd name="connsiteY274" fmla="*/ 1968689 h 7004830"/>
              <a:gd name="connsiteX275" fmla="*/ 1887362 w 42198532"/>
              <a:gd name="connsiteY275" fmla="*/ 1985249 h 7004830"/>
              <a:gd name="connsiteX276" fmla="*/ 2243855 w 42198532"/>
              <a:gd name="connsiteY276" fmla="*/ 1709252 h 7004830"/>
              <a:gd name="connsiteX277" fmla="*/ 2243855 w 42198532"/>
              <a:gd name="connsiteY277" fmla="*/ 1339416 h 7004830"/>
              <a:gd name="connsiteX278" fmla="*/ 1870800 w 42198532"/>
              <a:gd name="connsiteY278" fmla="*/ 1056323 h 7004830"/>
              <a:gd name="connsiteX279" fmla="*/ 1870800 w 42198532"/>
              <a:gd name="connsiteY279" fmla="*/ 707778 h 7004830"/>
              <a:gd name="connsiteX280" fmla="*/ 1857392 w 42198532"/>
              <a:gd name="connsiteY280" fmla="*/ 718030 h 7004830"/>
              <a:gd name="connsiteX281" fmla="*/ 1857392 w 42198532"/>
              <a:gd name="connsiteY281" fmla="*/ 1050803 h 7004830"/>
              <a:gd name="connsiteX282" fmla="*/ 1496167 w 42198532"/>
              <a:gd name="connsiteY282" fmla="*/ 1331531 h 7004830"/>
              <a:gd name="connsiteX283" fmla="*/ 1496167 w 42198532"/>
              <a:gd name="connsiteY283" fmla="*/ 985352 h 7004830"/>
              <a:gd name="connsiteX284" fmla="*/ 1857392 w 42198532"/>
              <a:gd name="connsiteY284" fmla="*/ 704624 h 7004830"/>
              <a:gd name="connsiteX285" fmla="*/ 1857392 w 42198532"/>
              <a:gd name="connsiteY285" fmla="*/ 717241 h 7004830"/>
              <a:gd name="connsiteX286" fmla="*/ 1870800 w 42198532"/>
              <a:gd name="connsiteY286" fmla="*/ 706990 h 7004830"/>
              <a:gd name="connsiteX287" fmla="*/ 1870800 w 42198532"/>
              <a:gd name="connsiteY287" fmla="*/ 688064 h 7004830"/>
              <a:gd name="connsiteX288" fmla="*/ 1509574 w 42198532"/>
              <a:gd name="connsiteY288" fmla="*/ 412856 h 7004830"/>
              <a:gd name="connsiteX289" fmla="*/ 1498533 w 42198532"/>
              <a:gd name="connsiteY289" fmla="*/ 421530 h 7004830"/>
              <a:gd name="connsiteX290" fmla="*/ 1508786 w 42198532"/>
              <a:gd name="connsiteY290" fmla="*/ 412856 h 7004830"/>
              <a:gd name="connsiteX291" fmla="*/ 1493012 w 42198532"/>
              <a:gd name="connsiteY291" fmla="*/ 401028 h 7004830"/>
              <a:gd name="connsiteX292" fmla="*/ 1493012 w 42198532"/>
              <a:gd name="connsiteY292" fmla="*/ 119417 h 7004830"/>
              <a:gd name="connsiteX293" fmla="*/ 1493012 w 42198532"/>
              <a:gd name="connsiteY293" fmla="*/ 117464 h 7004830"/>
              <a:gd name="connsiteX294" fmla="*/ 1398859 w 42198532"/>
              <a:gd name="connsiteY294" fmla="*/ 117464 h 7004830"/>
              <a:gd name="connsiteX295" fmla="*/ 1480393 w 42198532"/>
              <a:gd name="connsiteY295" fmla="*/ 117464 h 7004830"/>
              <a:gd name="connsiteX296" fmla="*/ 1480393 w 42198532"/>
              <a:gd name="connsiteY296" fmla="*/ 201868 h 7004830"/>
              <a:gd name="connsiteX297" fmla="*/ 1480393 w 42198532"/>
              <a:gd name="connsiteY297" fmla="*/ 401028 h 7004830"/>
              <a:gd name="connsiteX298" fmla="*/ 1118379 w 42198532"/>
              <a:gd name="connsiteY298" fmla="*/ 681756 h 7004830"/>
              <a:gd name="connsiteX299" fmla="*/ 1118379 w 42198532"/>
              <a:gd name="connsiteY299" fmla="*/ 335577 h 7004830"/>
              <a:gd name="connsiteX300" fmla="*/ 1379242 w 42198532"/>
              <a:gd name="connsiteY300" fmla="*/ 132719 h 7004830"/>
              <a:gd name="connsiteX301" fmla="*/ 1398859 w 42198532"/>
              <a:gd name="connsiteY301" fmla="*/ 117464 h 7004830"/>
              <a:gd name="connsiteX302" fmla="*/ 840168 w 42198532"/>
              <a:gd name="connsiteY302" fmla="*/ 117464 h 7004830"/>
              <a:gd name="connsiteX303" fmla="*/ 1377550 w 42198532"/>
              <a:gd name="connsiteY303" fmla="*/ 117464 h 7004830"/>
              <a:gd name="connsiteX304" fmla="*/ 1301753 w 42198532"/>
              <a:gd name="connsiteY304" fmla="*/ 176360 h 7004830"/>
              <a:gd name="connsiteX305" fmla="*/ 1112069 w 42198532"/>
              <a:gd name="connsiteY305" fmla="*/ 323748 h 7004830"/>
              <a:gd name="connsiteX306" fmla="*/ 857417 w 42198532"/>
              <a:gd name="connsiteY306" fmla="*/ 130551 h 7004830"/>
              <a:gd name="connsiteX307" fmla="*/ 840168 w 42198532"/>
              <a:gd name="connsiteY307" fmla="*/ 117464 h 700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42198532" h="7004830" extrusionOk="0">
                <a:moveTo>
                  <a:pt x="738225" y="6911396"/>
                </a:moveTo>
                <a:lnTo>
                  <a:pt x="814828" y="6969750"/>
                </a:lnTo>
                <a:lnTo>
                  <a:pt x="822329" y="6975464"/>
                </a:lnTo>
                <a:lnTo>
                  <a:pt x="655724" y="6975464"/>
                </a:lnTo>
                <a:lnTo>
                  <a:pt x="656989" y="6974481"/>
                </a:lnTo>
                <a:lnTo>
                  <a:pt x="738225" y="6911396"/>
                </a:lnTo>
                <a:close/>
                <a:moveTo>
                  <a:pt x="733493" y="6551812"/>
                </a:moveTo>
                <a:lnTo>
                  <a:pt x="733493" y="6897991"/>
                </a:lnTo>
                <a:lnTo>
                  <a:pt x="639637" y="6970539"/>
                </a:lnTo>
                <a:cubicBezTo>
                  <a:pt x="645158" y="6972116"/>
                  <a:pt x="650679" y="6972904"/>
                  <a:pt x="656989" y="6974481"/>
                </a:cubicBezTo>
                <a:cubicBezTo>
                  <a:pt x="650679" y="6973693"/>
                  <a:pt x="644369" y="6972116"/>
                  <a:pt x="638848" y="6971327"/>
                </a:cubicBezTo>
                <a:lnTo>
                  <a:pt x="633515" y="6975464"/>
                </a:lnTo>
                <a:lnTo>
                  <a:pt x="371479" y="6975464"/>
                </a:lnTo>
                <a:lnTo>
                  <a:pt x="371479" y="6917056"/>
                </a:lnTo>
                <a:lnTo>
                  <a:pt x="371479" y="6832540"/>
                </a:lnTo>
                <a:lnTo>
                  <a:pt x="733493" y="6551812"/>
                </a:lnTo>
                <a:close/>
                <a:moveTo>
                  <a:pt x="1106548" y="5904403"/>
                </a:moveTo>
                <a:lnTo>
                  <a:pt x="1106548" y="6251370"/>
                </a:lnTo>
                <a:lnTo>
                  <a:pt x="1012693" y="6323918"/>
                </a:lnTo>
                <a:lnTo>
                  <a:pt x="744534" y="6531309"/>
                </a:lnTo>
                <a:lnTo>
                  <a:pt x="744534" y="6185131"/>
                </a:lnTo>
                <a:lnTo>
                  <a:pt x="873093" y="6085772"/>
                </a:lnTo>
                <a:lnTo>
                  <a:pt x="1106548" y="5904403"/>
                </a:lnTo>
                <a:close/>
                <a:moveTo>
                  <a:pt x="1739875" y="5788484"/>
                </a:moveTo>
                <a:lnTo>
                  <a:pt x="1726467" y="5794792"/>
                </a:lnTo>
                <a:lnTo>
                  <a:pt x="1739875" y="5788484"/>
                </a:lnTo>
                <a:close/>
                <a:moveTo>
                  <a:pt x="1488280" y="5613423"/>
                </a:moveTo>
                <a:lnTo>
                  <a:pt x="1726467" y="5794792"/>
                </a:lnTo>
                <a:lnTo>
                  <a:pt x="1853448" y="5890997"/>
                </a:lnTo>
                <a:lnTo>
                  <a:pt x="1489068" y="6174091"/>
                </a:lnTo>
                <a:lnTo>
                  <a:pt x="1123900" y="5896517"/>
                </a:lnTo>
                <a:lnTo>
                  <a:pt x="1488280" y="5613423"/>
                </a:lnTo>
                <a:close/>
                <a:moveTo>
                  <a:pt x="359648" y="4965225"/>
                </a:moveTo>
                <a:lnTo>
                  <a:pt x="724817" y="5242799"/>
                </a:lnTo>
                <a:lnTo>
                  <a:pt x="487418" y="5426534"/>
                </a:lnTo>
                <a:lnTo>
                  <a:pt x="493727" y="5437574"/>
                </a:lnTo>
                <a:lnTo>
                  <a:pt x="733493" y="5252262"/>
                </a:lnTo>
                <a:lnTo>
                  <a:pt x="733493" y="5598440"/>
                </a:lnTo>
                <a:lnTo>
                  <a:pt x="633328" y="5675720"/>
                </a:lnTo>
                <a:lnTo>
                  <a:pt x="641215" y="5688337"/>
                </a:lnTo>
                <a:lnTo>
                  <a:pt x="737436" y="5613423"/>
                </a:lnTo>
                <a:lnTo>
                  <a:pt x="1102605" y="5890997"/>
                </a:lnTo>
                <a:lnTo>
                  <a:pt x="866783" y="6073943"/>
                </a:lnTo>
                <a:lnTo>
                  <a:pt x="873093" y="6085772"/>
                </a:lnTo>
                <a:lnTo>
                  <a:pt x="865994" y="6074732"/>
                </a:lnTo>
                <a:lnTo>
                  <a:pt x="738225" y="6174091"/>
                </a:lnTo>
                <a:lnTo>
                  <a:pt x="373056" y="5896517"/>
                </a:lnTo>
                <a:lnTo>
                  <a:pt x="640426" y="5689125"/>
                </a:lnTo>
                <a:lnTo>
                  <a:pt x="633328" y="5676508"/>
                </a:lnTo>
                <a:lnTo>
                  <a:pt x="371479" y="5879169"/>
                </a:lnTo>
                <a:lnTo>
                  <a:pt x="371479" y="5532990"/>
                </a:lnTo>
                <a:lnTo>
                  <a:pt x="493727" y="5438362"/>
                </a:lnTo>
                <a:lnTo>
                  <a:pt x="486629" y="5426534"/>
                </a:lnTo>
                <a:lnTo>
                  <a:pt x="365169" y="5521161"/>
                </a:lnTo>
                <a:lnTo>
                  <a:pt x="0" y="5243588"/>
                </a:lnTo>
                <a:lnTo>
                  <a:pt x="359648" y="4965225"/>
                </a:lnTo>
                <a:close/>
                <a:moveTo>
                  <a:pt x="1106548" y="4604852"/>
                </a:moveTo>
                <a:lnTo>
                  <a:pt x="1106548" y="4951031"/>
                </a:lnTo>
                <a:lnTo>
                  <a:pt x="1018214" y="5019636"/>
                </a:lnTo>
                <a:lnTo>
                  <a:pt x="1025312" y="5030676"/>
                </a:lnTo>
                <a:lnTo>
                  <a:pt x="1017425" y="5020424"/>
                </a:lnTo>
                <a:lnTo>
                  <a:pt x="744534" y="5231759"/>
                </a:lnTo>
                <a:lnTo>
                  <a:pt x="744534" y="4885580"/>
                </a:lnTo>
                <a:lnTo>
                  <a:pt x="856530" y="4798050"/>
                </a:lnTo>
                <a:lnTo>
                  <a:pt x="849432" y="4787799"/>
                </a:lnTo>
                <a:lnTo>
                  <a:pt x="857319" y="4798050"/>
                </a:lnTo>
                <a:lnTo>
                  <a:pt x="1106548" y="4604852"/>
                </a:lnTo>
                <a:close/>
                <a:moveTo>
                  <a:pt x="737436" y="4313873"/>
                </a:moveTo>
                <a:lnTo>
                  <a:pt x="1102605" y="4591447"/>
                </a:lnTo>
                <a:lnTo>
                  <a:pt x="849432" y="4787799"/>
                </a:lnTo>
                <a:lnTo>
                  <a:pt x="738225" y="4873752"/>
                </a:lnTo>
                <a:lnTo>
                  <a:pt x="373056" y="4596178"/>
                </a:lnTo>
                <a:lnTo>
                  <a:pt x="737436" y="4313873"/>
                </a:lnTo>
                <a:close/>
                <a:moveTo>
                  <a:pt x="1115224" y="3661732"/>
                </a:moveTo>
                <a:lnTo>
                  <a:pt x="1125477" y="3669618"/>
                </a:lnTo>
                <a:lnTo>
                  <a:pt x="1480393" y="3939306"/>
                </a:lnTo>
                <a:lnTo>
                  <a:pt x="1116013" y="4222399"/>
                </a:lnTo>
                <a:lnTo>
                  <a:pt x="750844" y="3944037"/>
                </a:lnTo>
                <a:lnTo>
                  <a:pt x="1115224" y="3661732"/>
                </a:lnTo>
                <a:close/>
                <a:moveTo>
                  <a:pt x="1480393" y="2656315"/>
                </a:moveTo>
                <a:lnTo>
                  <a:pt x="1480393" y="3002494"/>
                </a:lnTo>
                <a:lnTo>
                  <a:pt x="1386537" y="3075042"/>
                </a:lnTo>
                <a:lnTo>
                  <a:pt x="1392847" y="3086870"/>
                </a:lnTo>
                <a:lnTo>
                  <a:pt x="1385748" y="3075830"/>
                </a:lnTo>
                <a:lnTo>
                  <a:pt x="1118379" y="3283222"/>
                </a:lnTo>
                <a:lnTo>
                  <a:pt x="1118379" y="2937043"/>
                </a:lnTo>
                <a:lnTo>
                  <a:pt x="1246148" y="2837685"/>
                </a:lnTo>
                <a:lnTo>
                  <a:pt x="1239839" y="2825856"/>
                </a:lnTo>
                <a:lnTo>
                  <a:pt x="1246937" y="2836896"/>
                </a:lnTo>
                <a:lnTo>
                  <a:pt x="1480393" y="2656315"/>
                </a:lnTo>
                <a:close/>
                <a:moveTo>
                  <a:pt x="732704" y="1716349"/>
                </a:moveTo>
                <a:lnTo>
                  <a:pt x="1097873" y="1993923"/>
                </a:lnTo>
                <a:lnTo>
                  <a:pt x="860473" y="2177658"/>
                </a:lnTo>
                <a:lnTo>
                  <a:pt x="867572" y="2189486"/>
                </a:lnTo>
                <a:lnTo>
                  <a:pt x="1106548" y="2003386"/>
                </a:lnTo>
                <a:lnTo>
                  <a:pt x="1106548" y="2350353"/>
                </a:lnTo>
                <a:lnTo>
                  <a:pt x="1007172" y="2427632"/>
                </a:lnTo>
                <a:lnTo>
                  <a:pt x="1014270" y="2440249"/>
                </a:lnTo>
                <a:lnTo>
                  <a:pt x="1110492" y="2365336"/>
                </a:lnTo>
                <a:lnTo>
                  <a:pt x="1475660" y="2642910"/>
                </a:lnTo>
                <a:lnTo>
                  <a:pt x="1239839" y="2825856"/>
                </a:lnTo>
                <a:lnTo>
                  <a:pt x="1112069" y="2925215"/>
                </a:lnTo>
                <a:lnTo>
                  <a:pt x="746900" y="2647641"/>
                </a:lnTo>
                <a:lnTo>
                  <a:pt x="1013481" y="2440249"/>
                </a:lnTo>
                <a:lnTo>
                  <a:pt x="1006383" y="2427632"/>
                </a:lnTo>
                <a:lnTo>
                  <a:pt x="744534" y="2631081"/>
                </a:lnTo>
                <a:lnTo>
                  <a:pt x="744534" y="2284114"/>
                </a:lnTo>
                <a:lnTo>
                  <a:pt x="866783" y="2189486"/>
                </a:lnTo>
                <a:lnTo>
                  <a:pt x="860473" y="2178447"/>
                </a:lnTo>
                <a:lnTo>
                  <a:pt x="738225" y="2273074"/>
                </a:lnTo>
                <a:lnTo>
                  <a:pt x="373056" y="1995500"/>
                </a:lnTo>
                <a:lnTo>
                  <a:pt x="732704" y="1716349"/>
                </a:lnTo>
                <a:close/>
                <a:moveTo>
                  <a:pt x="1480393" y="1355976"/>
                </a:moveTo>
                <a:lnTo>
                  <a:pt x="1480393" y="1702944"/>
                </a:lnTo>
                <a:lnTo>
                  <a:pt x="1391269" y="1771549"/>
                </a:lnTo>
                <a:lnTo>
                  <a:pt x="1399156" y="1781800"/>
                </a:lnTo>
                <a:lnTo>
                  <a:pt x="1483547" y="1716349"/>
                </a:lnTo>
                <a:lnTo>
                  <a:pt x="1848716" y="1993923"/>
                </a:lnTo>
                <a:lnTo>
                  <a:pt x="1658639" y="2141384"/>
                </a:lnTo>
                <a:lnTo>
                  <a:pt x="1489068" y="2273074"/>
                </a:lnTo>
                <a:lnTo>
                  <a:pt x="1123900" y="1995500"/>
                </a:lnTo>
                <a:lnTo>
                  <a:pt x="1398368" y="1782588"/>
                </a:lnTo>
                <a:lnTo>
                  <a:pt x="1390481" y="1771549"/>
                </a:lnTo>
                <a:lnTo>
                  <a:pt x="1118379" y="1982883"/>
                </a:lnTo>
                <a:lnTo>
                  <a:pt x="1118379" y="1636704"/>
                </a:lnTo>
                <a:lnTo>
                  <a:pt x="1230374" y="1549963"/>
                </a:lnTo>
                <a:lnTo>
                  <a:pt x="1480393" y="1355976"/>
                </a:lnTo>
                <a:close/>
                <a:moveTo>
                  <a:pt x="1110492" y="1064997"/>
                </a:moveTo>
                <a:lnTo>
                  <a:pt x="1475660" y="1342571"/>
                </a:lnTo>
                <a:lnTo>
                  <a:pt x="1223276" y="1538923"/>
                </a:lnTo>
                <a:lnTo>
                  <a:pt x="1230374" y="1549963"/>
                </a:lnTo>
                <a:lnTo>
                  <a:pt x="1222487" y="1539711"/>
                </a:lnTo>
                <a:lnTo>
                  <a:pt x="1112069" y="1625665"/>
                </a:lnTo>
                <a:lnTo>
                  <a:pt x="746900" y="1348091"/>
                </a:lnTo>
                <a:lnTo>
                  <a:pt x="1110492" y="1064997"/>
                </a:lnTo>
                <a:close/>
                <a:moveTo>
                  <a:pt x="1488280" y="413645"/>
                </a:moveTo>
                <a:lnTo>
                  <a:pt x="1498533" y="421530"/>
                </a:lnTo>
                <a:lnTo>
                  <a:pt x="1853448" y="691218"/>
                </a:lnTo>
                <a:lnTo>
                  <a:pt x="1489068" y="973524"/>
                </a:lnTo>
                <a:lnTo>
                  <a:pt x="1123900" y="695950"/>
                </a:lnTo>
                <a:lnTo>
                  <a:pt x="1488280" y="413645"/>
                </a:lnTo>
                <a:close/>
                <a:moveTo>
                  <a:pt x="1493012" y="117464"/>
                </a:moveTo>
                <a:lnTo>
                  <a:pt x="42118086" y="0"/>
                </a:lnTo>
                <a:lnTo>
                  <a:pt x="42198532" y="7004830"/>
                </a:lnTo>
                <a:lnTo>
                  <a:pt x="843615" y="6975464"/>
                </a:lnTo>
                <a:lnTo>
                  <a:pt x="810785" y="6950504"/>
                </a:lnTo>
                <a:lnTo>
                  <a:pt x="746900" y="6901934"/>
                </a:lnTo>
                <a:lnTo>
                  <a:pt x="746900" y="6547081"/>
                </a:lnTo>
                <a:lnTo>
                  <a:pt x="1019002" y="6335746"/>
                </a:lnTo>
                <a:lnTo>
                  <a:pt x="1012693" y="6323918"/>
                </a:lnTo>
                <a:lnTo>
                  <a:pt x="1019791" y="6334957"/>
                </a:lnTo>
                <a:lnTo>
                  <a:pt x="1110492" y="6264775"/>
                </a:lnTo>
                <a:lnTo>
                  <a:pt x="1489068" y="6553389"/>
                </a:lnTo>
                <a:lnTo>
                  <a:pt x="1870800" y="6257678"/>
                </a:lnTo>
                <a:lnTo>
                  <a:pt x="1870800" y="6139394"/>
                </a:lnTo>
                <a:lnTo>
                  <a:pt x="1857392" y="6144914"/>
                </a:lnTo>
                <a:lnTo>
                  <a:pt x="1857392" y="6251370"/>
                </a:lnTo>
                <a:lnTo>
                  <a:pt x="1495378" y="6531309"/>
                </a:lnTo>
                <a:lnTo>
                  <a:pt x="1495378" y="6185131"/>
                </a:lnTo>
                <a:lnTo>
                  <a:pt x="1857392" y="5904403"/>
                </a:lnTo>
                <a:lnTo>
                  <a:pt x="1857392" y="6144125"/>
                </a:lnTo>
                <a:lnTo>
                  <a:pt x="1870800" y="6138605"/>
                </a:lnTo>
                <a:lnTo>
                  <a:pt x="1870800" y="5887843"/>
                </a:lnTo>
                <a:lnTo>
                  <a:pt x="1739875" y="5788484"/>
                </a:lnTo>
                <a:lnTo>
                  <a:pt x="1497744" y="5604749"/>
                </a:lnTo>
                <a:lnTo>
                  <a:pt x="1497744" y="5424957"/>
                </a:lnTo>
                <a:lnTo>
                  <a:pt x="1484336" y="5427322"/>
                </a:lnTo>
                <a:lnTo>
                  <a:pt x="1484336" y="5598440"/>
                </a:lnTo>
                <a:lnTo>
                  <a:pt x="1122322" y="5879169"/>
                </a:lnTo>
                <a:lnTo>
                  <a:pt x="1122322" y="5532990"/>
                </a:lnTo>
                <a:lnTo>
                  <a:pt x="1292682" y="5400511"/>
                </a:lnTo>
                <a:lnTo>
                  <a:pt x="1285583" y="5390260"/>
                </a:lnTo>
                <a:lnTo>
                  <a:pt x="1116013" y="5521161"/>
                </a:lnTo>
                <a:lnTo>
                  <a:pt x="750844" y="5243588"/>
                </a:lnTo>
                <a:lnTo>
                  <a:pt x="1025312" y="5030676"/>
                </a:lnTo>
                <a:lnTo>
                  <a:pt x="1110492" y="4965225"/>
                </a:lnTo>
                <a:lnTo>
                  <a:pt x="1475660" y="5242799"/>
                </a:lnTo>
                <a:lnTo>
                  <a:pt x="1285583" y="5389472"/>
                </a:lnTo>
                <a:lnTo>
                  <a:pt x="1293470" y="5400511"/>
                </a:lnTo>
                <a:lnTo>
                  <a:pt x="1484336" y="5252262"/>
                </a:lnTo>
                <a:lnTo>
                  <a:pt x="1484336" y="5426534"/>
                </a:lnTo>
                <a:lnTo>
                  <a:pt x="1497744" y="5424168"/>
                </a:lnTo>
                <a:lnTo>
                  <a:pt x="1497744" y="5246742"/>
                </a:lnTo>
                <a:lnTo>
                  <a:pt x="1513518" y="5234125"/>
                </a:lnTo>
                <a:lnTo>
                  <a:pt x="1513518" y="5217565"/>
                </a:lnTo>
                <a:lnTo>
                  <a:pt x="1495378" y="5231759"/>
                </a:lnTo>
                <a:lnTo>
                  <a:pt x="1495378" y="4885580"/>
                </a:lnTo>
                <a:lnTo>
                  <a:pt x="1513518" y="4871386"/>
                </a:lnTo>
                <a:lnTo>
                  <a:pt x="1513518" y="4854826"/>
                </a:lnTo>
                <a:lnTo>
                  <a:pt x="1489068" y="4873752"/>
                </a:lnTo>
                <a:lnTo>
                  <a:pt x="1123900" y="4596178"/>
                </a:lnTo>
                <a:lnTo>
                  <a:pt x="1488280" y="4313873"/>
                </a:lnTo>
                <a:lnTo>
                  <a:pt x="1853448" y="4591447"/>
                </a:lnTo>
                <a:lnTo>
                  <a:pt x="1514307" y="4854826"/>
                </a:lnTo>
                <a:lnTo>
                  <a:pt x="1514307" y="4870598"/>
                </a:lnTo>
                <a:lnTo>
                  <a:pt x="1857392" y="4604852"/>
                </a:lnTo>
                <a:lnTo>
                  <a:pt x="1857392" y="4951031"/>
                </a:lnTo>
                <a:lnTo>
                  <a:pt x="1514307" y="5217565"/>
                </a:lnTo>
                <a:lnTo>
                  <a:pt x="1514307" y="5234125"/>
                </a:lnTo>
                <a:lnTo>
                  <a:pt x="1870800" y="4957339"/>
                </a:lnTo>
                <a:lnTo>
                  <a:pt x="1870800" y="4588292"/>
                </a:lnTo>
                <a:lnTo>
                  <a:pt x="1497744" y="4304410"/>
                </a:lnTo>
                <a:lnTo>
                  <a:pt x="1497744" y="3956654"/>
                </a:lnTo>
                <a:lnTo>
                  <a:pt x="1484336" y="3966905"/>
                </a:lnTo>
                <a:lnTo>
                  <a:pt x="1484336" y="4299679"/>
                </a:lnTo>
                <a:lnTo>
                  <a:pt x="1122322" y="4579618"/>
                </a:lnTo>
                <a:lnTo>
                  <a:pt x="1122322" y="4233439"/>
                </a:lnTo>
                <a:lnTo>
                  <a:pt x="1484336" y="3952712"/>
                </a:lnTo>
                <a:lnTo>
                  <a:pt x="1484336" y="3966117"/>
                </a:lnTo>
                <a:lnTo>
                  <a:pt x="1497744" y="3955866"/>
                </a:lnTo>
                <a:lnTo>
                  <a:pt x="1497744" y="3936152"/>
                </a:lnTo>
                <a:lnTo>
                  <a:pt x="1136519" y="3661732"/>
                </a:lnTo>
                <a:lnTo>
                  <a:pt x="1125477" y="3669618"/>
                </a:lnTo>
                <a:lnTo>
                  <a:pt x="1135730" y="3660943"/>
                </a:lnTo>
                <a:lnTo>
                  <a:pt x="1119956" y="3649115"/>
                </a:lnTo>
                <a:lnTo>
                  <a:pt x="1119956" y="3637286"/>
                </a:lnTo>
                <a:lnTo>
                  <a:pt x="1106548" y="3637286"/>
                </a:lnTo>
                <a:lnTo>
                  <a:pt x="1106548" y="3649903"/>
                </a:lnTo>
                <a:lnTo>
                  <a:pt x="744534" y="3929843"/>
                </a:lnTo>
                <a:lnTo>
                  <a:pt x="744534" y="3612841"/>
                </a:lnTo>
                <a:lnTo>
                  <a:pt x="744534" y="3584453"/>
                </a:lnTo>
                <a:lnTo>
                  <a:pt x="1106548" y="3303725"/>
                </a:lnTo>
                <a:lnTo>
                  <a:pt x="1106548" y="3617573"/>
                </a:lnTo>
                <a:lnTo>
                  <a:pt x="1106548" y="3636498"/>
                </a:lnTo>
                <a:lnTo>
                  <a:pt x="1119956" y="3636498"/>
                </a:lnTo>
                <a:lnTo>
                  <a:pt x="1119956" y="3298205"/>
                </a:lnTo>
                <a:lnTo>
                  <a:pt x="1392847" y="3086870"/>
                </a:lnTo>
                <a:lnTo>
                  <a:pt x="1483547" y="3016688"/>
                </a:lnTo>
                <a:lnTo>
                  <a:pt x="1862913" y="3304513"/>
                </a:lnTo>
                <a:lnTo>
                  <a:pt x="2243855" y="3008803"/>
                </a:lnTo>
                <a:lnTo>
                  <a:pt x="2243855" y="2891307"/>
                </a:lnTo>
                <a:lnTo>
                  <a:pt x="2231236" y="2896827"/>
                </a:lnTo>
                <a:lnTo>
                  <a:pt x="2231236" y="3002494"/>
                </a:lnTo>
                <a:lnTo>
                  <a:pt x="1869222" y="3283222"/>
                </a:lnTo>
                <a:lnTo>
                  <a:pt x="1869222" y="2937043"/>
                </a:lnTo>
                <a:lnTo>
                  <a:pt x="2231236" y="2656315"/>
                </a:lnTo>
                <a:lnTo>
                  <a:pt x="2231236" y="2896038"/>
                </a:lnTo>
                <a:lnTo>
                  <a:pt x="2243855" y="2890518"/>
                </a:lnTo>
                <a:lnTo>
                  <a:pt x="2243855" y="2639755"/>
                </a:lnTo>
                <a:lnTo>
                  <a:pt x="2113720" y="2540397"/>
                </a:lnTo>
                <a:lnTo>
                  <a:pt x="2100312" y="2546705"/>
                </a:lnTo>
                <a:lnTo>
                  <a:pt x="2226503" y="2642910"/>
                </a:lnTo>
                <a:lnTo>
                  <a:pt x="1862124" y="2925215"/>
                </a:lnTo>
                <a:lnTo>
                  <a:pt x="1496955" y="2647641"/>
                </a:lnTo>
                <a:lnTo>
                  <a:pt x="1861335" y="2365336"/>
                </a:lnTo>
                <a:lnTo>
                  <a:pt x="2099523" y="2545916"/>
                </a:lnTo>
                <a:lnTo>
                  <a:pt x="2112931" y="2539608"/>
                </a:lnTo>
                <a:lnTo>
                  <a:pt x="1870800" y="2355873"/>
                </a:lnTo>
                <a:lnTo>
                  <a:pt x="1870800" y="2176869"/>
                </a:lnTo>
                <a:lnTo>
                  <a:pt x="1857392" y="2178447"/>
                </a:lnTo>
                <a:lnTo>
                  <a:pt x="1857392" y="2350353"/>
                </a:lnTo>
                <a:lnTo>
                  <a:pt x="1496167" y="2631081"/>
                </a:lnTo>
                <a:lnTo>
                  <a:pt x="1496167" y="2284114"/>
                </a:lnTo>
                <a:lnTo>
                  <a:pt x="1666526" y="2152424"/>
                </a:lnTo>
                <a:lnTo>
                  <a:pt x="1658639" y="2141384"/>
                </a:lnTo>
                <a:lnTo>
                  <a:pt x="1666526" y="2151636"/>
                </a:lnTo>
                <a:lnTo>
                  <a:pt x="1857392" y="2003386"/>
                </a:lnTo>
                <a:lnTo>
                  <a:pt x="1857392" y="2177658"/>
                </a:lnTo>
                <a:lnTo>
                  <a:pt x="1870800" y="2176081"/>
                </a:lnTo>
                <a:lnTo>
                  <a:pt x="1870800" y="1998654"/>
                </a:lnTo>
                <a:lnTo>
                  <a:pt x="1886574" y="1986037"/>
                </a:lnTo>
                <a:lnTo>
                  <a:pt x="1886574" y="1969478"/>
                </a:lnTo>
                <a:lnTo>
                  <a:pt x="1869222" y="1982883"/>
                </a:lnTo>
                <a:lnTo>
                  <a:pt x="1869222" y="1636704"/>
                </a:lnTo>
                <a:lnTo>
                  <a:pt x="1886574" y="1623299"/>
                </a:lnTo>
                <a:lnTo>
                  <a:pt x="1886574" y="1606739"/>
                </a:lnTo>
                <a:lnTo>
                  <a:pt x="1862124" y="1625665"/>
                </a:lnTo>
                <a:lnTo>
                  <a:pt x="1496955" y="1348091"/>
                </a:lnTo>
                <a:lnTo>
                  <a:pt x="1861335" y="1064997"/>
                </a:lnTo>
                <a:lnTo>
                  <a:pt x="2226503" y="1342571"/>
                </a:lnTo>
                <a:lnTo>
                  <a:pt x="1887362" y="1605951"/>
                </a:lnTo>
                <a:lnTo>
                  <a:pt x="1887362" y="1622510"/>
                </a:lnTo>
                <a:lnTo>
                  <a:pt x="2231236" y="1355976"/>
                </a:lnTo>
                <a:lnTo>
                  <a:pt x="2231236" y="1702944"/>
                </a:lnTo>
                <a:lnTo>
                  <a:pt x="1887362" y="1968689"/>
                </a:lnTo>
                <a:lnTo>
                  <a:pt x="1887362" y="1985249"/>
                </a:lnTo>
                <a:lnTo>
                  <a:pt x="2243855" y="1709252"/>
                </a:lnTo>
                <a:lnTo>
                  <a:pt x="2243855" y="1339416"/>
                </a:lnTo>
                <a:lnTo>
                  <a:pt x="1870800" y="1056323"/>
                </a:lnTo>
                <a:lnTo>
                  <a:pt x="1870800" y="707778"/>
                </a:lnTo>
                <a:lnTo>
                  <a:pt x="1857392" y="718030"/>
                </a:lnTo>
                <a:lnTo>
                  <a:pt x="1857392" y="1050803"/>
                </a:lnTo>
                <a:lnTo>
                  <a:pt x="1496167" y="1331531"/>
                </a:lnTo>
                <a:lnTo>
                  <a:pt x="1496167" y="985352"/>
                </a:lnTo>
                <a:lnTo>
                  <a:pt x="1857392" y="704624"/>
                </a:lnTo>
                <a:lnTo>
                  <a:pt x="1857392" y="717241"/>
                </a:lnTo>
                <a:lnTo>
                  <a:pt x="1870800" y="706990"/>
                </a:lnTo>
                <a:lnTo>
                  <a:pt x="1870800" y="688064"/>
                </a:lnTo>
                <a:lnTo>
                  <a:pt x="1509574" y="412856"/>
                </a:lnTo>
                <a:lnTo>
                  <a:pt x="1498533" y="421530"/>
                </a:lnTo>
                <a:lnTo>
                  <a:pt x="1508786" y="412856"/>
                </a:lnTo>
                <a:lnTo>
                  <a:pt x="1493012" y="401028"/>
                </a:lnTo>
                <a:lnTo>
                  <a:pt x="1493012" y="119417"/>
                </a:lnTo>
                <a:lnTo>
                  <a:pt x="1493012" y="117464"/>
                </a:lnTo>
                <a:close/>
                <a:moveTo>
                  <a:pt x="1398859" y="117464"/>
                </a:moveTo>
                <a:lnTo>
                  <a:pt x="1480393" y="117464"/>
                </a:lnTo>
                <a:lnTo>
                  <a:pt x="1480393" y="201868"/>
                </a:lnTo>
                <a:lnTo>
                  <a:pt x="1480393" y="401028"/>
                </a:lnTo>
                <a:lnTo>
                  <a:pt x="1118379" y="681756"/>
                </a:lnTo>
                <a:lnTo>
                  <a:pt x="1118379" y="335577"/>
                </a:lnTo>
                <a:lnTo>
                  <a:pt x="1379242" y="132719"/>
                </a:lnTo>
                <a:lnTo>
                  <a:pt x="1398859" y="117464"/>
                </a:lnTo>
                <a:close/>
                <a:moveTo>
                  <a:pt x="840168" y="117464"/>
                </a:moveTo>
                <a:lnTo>
                  <a:pt x="1377550" y="117464"/>
                </a:lnTo>
                <a:lnTo>
                  <a:pt x="1301753" y="176360"/>
                </a:lnTo>
                <a:lnTo>
                  <a:pt x="1112069" y="323748"/>
                </a:lnTo>
                <a:lnTo>
                  <a:pt x="857417" y="130551"/>
                </a:lnTo>
                <a:lnTo>
                  <a:pt x="840168" y="117464"/>
                </a:lnTo>
                <a:close/>
              </a:path>
            </a:pathLst>
          </a:custGeom>
          <a:solidFill>
            <a:schemeClr val="bg1">
              <a:lumMod val="65000"/>
            </a:schemeClr>
          </a:solidFill>
        </p:spPr>
        <p:txBody>
          <a:bodyPr wrap="square" tIns="540000" rIns="540000">
            <a:noAutofit/>
          </a:bodyPr>
          <a:lstStyle>
            <a:lvl1pPr algn="r">
              <a:defRPr>
                <a:solidFill>
                  <a:schemeClr val="accent2">
                    <a:lumMod val="40000"/>
                    <a:lumOff val="60000"/>
                  </a:schemeClr>
                </a:solidFill>
              </a:defRPr>
            </a:lvl1pPr>
          </a:lstStyle>
          <a:p>
            <a:pPr>
              <a:defRPr/>
            </a:pPr>
            <a:r>
              <a:rPr lang="fr-FR"/>
              <a:t>Insérez ou glissez votre image ici</a:t>
            </a:r>
            <a:endParaRPr/>
          </a:p>
        </p:txBody>
      </p:sp>
      <p:sp>
        <p:nvSpPr>
          <p:cNvPr id="4" name="Espace réservé de la date 3"/>
          <p:cNvSpPr>
            <a:spLocks noGrp="1"/>
          </p:cNvSpPr>
          <p:nvPr>
            <p:ph type="dt" sz="half" idx="10"/>
          </p:nvPr>
        </p:nvSpPr>
        <p:spPr bwMode="auto">
          <a:xfrm>
            <a:off x="9626600" y="6343650"/>
            <a:ext cx="1016000" cy="365125"/>
          </a:xfrm>
          <a:prstGeom prst="rect">
            <a:avLst/>
          </a:prstGeom>
        </p:spPr>
        <p:txBody>
          <a:bodyPr/>
          <a:lstStyle/>
          <a:p>
            <a:pPr>
              <a:defRPr/>
            </a:pPr>
            <a:fld id="{6436F190-A70D-4918-ABEF-6BEADEF748F9}" type="datetime1">
              <a:rPr lang="fr-FR" smtClean="0"/>
              <a:t>27/01/2026</a:t>
            </a:fld>
            <a:endParaRPr/>
          </a:p>
        </p:txBody>
      </p:sp>
      <p:sp>
        <p:nvSpPr>
          <p:cNvPr id="5" name="Espace réservé du pied de page 4"/>
          <p:cNvSpPr>
            <a:spLocks noGrp="1"/>
          </p:cNvSpPr>
          <p:nvPr>
            <p:ph type="ftr" sz="quarter" idx="11"/>
          </p:nvPr>
        </p:nvSpPr>
        <p:spPr bwMode="auto">
          <a:xfrm>
            <a:off x="736600" y="6343650"/>
            <a:ext cx="8839200" cy="365125"/>
          </a:xfrm>
          <a:prstGeom prst="rect">
            <a:avLst/>
          </a:prstGeom>
        </p:spPr>
        <p:txBody>
          <a:bodyPr/>
          <a:lstStyle/>
          <a:p>
            <a:pPr>
              <a:defRPr/>
            </a:pPr>
            <a:r>
              <a:rPr lang="fr-FR"/>
              <a:t>Exemple de pied de page (A modifier dans l'onglet "Insertion"/"En-tête/Pied"</a:t>
            </a:r>
            <a:endParaRPr/>
          </a:p>
        </p:txBody>
      </p:sp>
      <p:sp>
        <p:nvSpPr>
          <p:cNvPr id="6" name="Espace réservé du numéro de diapositive 5"/>
          <p:cNvSpPr>
            <a:spLocks noGrp="1"/>
          </p:cNvSpPr>
          <p:nvPr>
            <p:ph type="sldNum" sz="quarter" idx="12"/>
          </p:nvPr>
        </p:nvSpPr>
        <p:spPr bwMode="auto">
          <a:xfrm>
            <a:off x="10999334" y="6343650"/>
            <a:ext cx="693738" cy="365125"/>
          </a:xfrm>
          <a:prstGeom prst="rect">
            <a:avLst/>
          </a:prstGeom>
        </p:spPr>
        <p:txBody>
          <a:bodyPr/>
          <a:lstStyle/>
          <a:p>
            <a:pPr>
              <a:defRPr/>
            </a:pPr>
            <a:fld id="{0CBC77A0-1F4E-42FF-9FFC-F45C3A64AF90}" type="slidenum">
              <a:rPr lang="fr-FR"/>
              <a:t>‹N°›</a:t>
            </a:fld>
            <a:endParaRPr lang="fr-FR"/>
          </a:p>
        </p:txBody>
      </p:sp>
      <p:sp>
        <p:nvSpPr>
          <p:cNvPr id="7" name="ZoneTexte 6"/>
          <p:cNvSpPr txBox="1"/>
          <p:nvPr userDrawn="1"/>
        </p:nvSpPr>
        <p:spPr bwMode="auto">
          <a:xfrm>
            <a:off x="-101600" y="-276999"/>
            <a:ext cx="12192000" cy="461665"/>
          </a:xfrm>
          <a:prstGeom prst="rect">
            <a:avLst/>
          </a:prstGeom>
          <a:noFill/>
        </p:spPr>
        <p:txBody>
          <a:bodyPr wrap="square" rtlCol="0">
            <a:spAutoFit/>
          </a:bodyPr>
          <a:lstStyle/>
          <a:p>
            <a:pPr>
              <a:defRPr/>
            </a:pPr>
            <a:r>
              <a:rPr lang="fr-FR" sz="1200">
                <a:solidFill>
                  <a:schemeClr val="bg1">
                    <a:lumMod val="50000"/>
                  </a:schemeClr>
                </a:solidFill>
              </a:rPr>
              <a:t>Disposition : Visuel  haut + contenu</a:t>
            </a:r>
            <a:endParaRPr/>
          </a:p>
          <a:p>
            <a:pPr>
              <a:defRPr/>
            </a:pPr>
            <a:endParaRPr lang="fr-FR" sz="1200">
              <a:solidFill>
                <a:schemeClr val="bg1">
                  <a:lumMod val="50000"/>
                </a:schemeClr>
              </a:solidFill>
            </a:endParaRPr>
          </a:p>
        </p:txBody>
      </p:sp>
      <p:sp>
        <p:nvSpPr>
          <p:cNvPr id="11" name="Espace réservé du contenu 2"/>
          <p:cNvSpPr>
            <a:spLocks noGrp="1"/>
          </p:cNvSpPr>
          <p:nvPr>
            <p:ph idx="1"/>
          </p:nvPr>
        </p:nvSpPr>
        <p:spPr bwMode="auto">
          <a:xfrm>
            <a:off x="623888" y="3381829"/>
            <a:ext cx="10836275" cy="2531609"/>
          </a:xfrm>
          <a:prstGeom prst="rect">
            <a:avLst/>
          </a:prstGeo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21" name="ZoneTexte 20"/>
          <p:cNvSpPr txBox="1"/>
          <p:nvPr userDrawn="1"/>
        </p:nvSpPr>
        <p:spPr bwMode="auto">
          <a:xfrm>
            <a:off x="-101600" y="6858000"/>
            <a:ext cx="12192000" cy="646331"/>
          </a:xfrm>
          <a:prstGeom prst="rect">
            <a:avLst/>
          </a:prstGeom>
          <a:noFill/>
        </p:spPr>
        <p:txBody>
          <a:bodyPr wrap="square" rtlCol="0">
            <a:spAutoFit/>
          </a:bodyPr>
          <a:lstStyle/>
          <a:p>
            <a:pPr>
              <a:defRPr/>
            </a:pPr>
            <a:r>
              <a:rPr lang="fr-FR" sz="1200">
                <a:solidFill>
                  <a:schemeClr val="bg1">
                    <a:lumMod val="50000"/>
                  </a:schemeClr>
                </a:solidFill>
              </a:rPr>
              <a:t>Astuce :Après avoir insérez votre image, placez celle-ci en arrière plan : Clic droit + « Arrière plan »</a:t>
            </a:r>
            <a:endParaRPr/>
          </a:p>
          <a:p>
            <a:pPr marL="0" marR="0" lvl="0" indent="0" algn="l" defTabSz="914400">
              <a:lnSpc>
                <a:spcPct val="100000"/>
              </a:lnSpc>
              <a:spcBef>
                <a:spcPts val="0"/>
              </a:spcBef>
              <a:spcAft>
                <a:spcPts val="0"/>
              </a:spcAft>
              <a:buClrTx/>
              <a:buSzTx/>
              <a:buFontTx/>
              <a:buNone/>
              <a:defRPr/>
            </a:pPr>
            <a:r>
              <a:rPr lang="fr-FR" sz="1200">
                <a:solidFill>
                  <a:schemeClr val="bg1">
                    <a:lumMod val="50000"/>
                  </a:schemeClr>
                </a:solidFill>
              </a:rPr>
              <a:t>Astuce :Après avoir insérez votre image, adaptez si besoin la couleur du texte en fonction de celle-ci</a:t>
            </a:r>
            <a:endParaRPr/>
          </a:p>
          <a:p>
            <a:pPr>
              <a:defRPr/>
            </a:pPr>
            <a:endParaRPr lang="fr-FR" sz="1200">
              <a:solidFill>
                <a:schemeClr val="bg1">
                  <a:lumMod val="50000"/>
                </a:schemeClr>
              </a:solidFill>
            </a:endParaRPr>
          </a:p>
        </p:txBody>
      </p:sp>
      <p:sp>
        <p:nvSpPr>
          <p:cNvPr id="10" name="Titre 1"/>
          <p:cNvSpPr>
            <a:spLocks noGrp="1"/>
          </p:cNvSpPr>
          <p:nvPr>
            <p:ph type="title"/>
          </p:nvPr>
        </p:nvSpPr>
        <p:spPr bwMode="auto">
          <a:xfrm>
            <a:off x="623888" y="319314"/>
            <a:ext cx="10836275" cy="1084263"/>
          </a:xfrm>
          <a:prstGeom prst="rect">
            <a:avLst/>
          </a:prstGeom>
        </p:spPr>
        <p:txBody>
          <a:bodyPr/>
          <a:lstStyle>
            <a:lvl1pPr>
              <a:defRPr>
                <a:solidFill>
                  <a:schemeClr val="bg1"/>
                </a:solidFill>
              </a:defRPr>
            </a:lvl1pPr>
          </a:lstStyle>
          <a:p>
            <a:pPr>
              <a:defRPr/>
            </a:pPr>
            <a:r>
              <a:rPr lang="fr-FR"/>
              <a:t>Modifiez le style du titre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Visuel  Bas+ contenu">
    <p:spTree>
      <p:nvGrpSpPr>
        <p:cNvPr id="1" name=""/>
        <p:cNvGrpSpPr/>
        <p:nvPr/>
      </p:nvGrpSpPr>
      <p:grpSpPr bwMode="auto">
        <a:xfrm>
          <a:off x="0" y="0"/>
          <a:ext cx="0" cy="0"/>
          <a:chOff x="0" y="0"/>
          <a:chExt cx="0" cy="0"/>
        </a:xfrm>
      </p:grpSpPr>
      <p:sp>
        <p:nvSpPr>
          <p:cNvPr id="4" name="Espace réservé de la date 3"/>
          <p:cNvSpPr>
            <a:spLocks noGrp="1"/>
          </p:cNvSpPr>
          <p:nvPr>
            <p:ph type="dt" sz="half" idx="10"/>
          </p:nvPr>
        </p:nvSpPr>
        <p:spPr bwMode="auto">
          <a:xfrm>
            <a:off x="9626600" y="6343650"/>
            <a:ext cx="1016000" cy="365125"/>
          </a:xfrm>
          <a:prstGeom prst="rect">
            <a:avLst/>
          </a:prstGeom>
        </p:spPr>
        <p:txBody>
          <a:bodyPr/>
          <a:lstStyle/>
          <a:p>
            <a:pPr>
              <a:defRPr/>
            </a:pPr>
            <a:fld id="{90785D48-0DA7-49C3-A012-6EC922B28158}" type="datetime1">
              <a:rPr lang="fr-FR" smtClean="0"/>
              <a:t>27/01/2026</a:t>
            </a:fld>
            <a:endParaRPr/>
          </a:p>
        </p:txBody>
      </p:sp>
      <p:sp>
        <p:nvSpPr>
          <p:cNvPr id="5" name="Espace réservé du pied de page 4"/>
          <p:cNvSpPr>
            <a:spLocks noGrp="1"/>
          </p:cNvSpPr>
          <p:nvPr>
            <p:ph type="ftr" sz="quarter" idx="11"/>
          </p:nvPr>
        </p:nvSpPr>
        <p:spPr bwMode="auto">
          <a:xfrm>
            <a:off x="736600" y="6343650"/>
            <a:ext cx="8839200" cy="365125"/>
          </a:xfrm>
          <a:prstGeom prst="rect">
            <a:avLst/>
          </a:prstGeom>
        </p:spPr>
        <p:txBody>
          <a:bodyPr/>
          <a:lstStyle/>
          <a:p>
            <a:pPr>
              <a:defRPr/>
            </a:pPr>
            <a:r>
              <a:rPr lang="fr-FR"/>
              <a:t>Exemple de pied de page (A modifier dans l'onglet "Insertion"/"En-tête/Pied"</a:t>
            </a:r>
            <a:endParaRPr/>
          </a:p>
        </p:txBody>
      </p:sp>
      <p:sp>
        <p:nvSpPr>
          <p:cNvPr id="6" name="Espace réservé du numéro de diapositive 5"/>
          <p:cNvSpPr>
            <a:spLocks noGrp="1"/>
          </p:cNvSpPr>
          <p:nvPr>
            <p:ph type="sldNum" sz="quarter" idx="12"/>
          </p:nvPr>
        </p:nvSpPr>
        <p:spPr bwMode="auto">
          <a:xfrm>
            <a:off x="10999334" y="6343650"/>
            <a:ext cx="693738" cy="365125"/>
          </a:xfrm>
          <a:prstGeom prst="rect">
            <a:avLst/>
          </a:prstGeom>
        </p:spPr>
        <p:txBody>
          <a:bodyPr/>
          <a:lstStyle/>
          <a:p>
            <a:pPr>
              <a:defRPr/>
            </a:pPr>
            <a:fld id="{0CBC77A0-1F4E-42FF-9FFC-F45C3A64AF90}" type="slidenum">
              <a:rPr lang="fr-FR"/>
              <a:t>‹N°›</a:t>
            </a:fld>
            <a:endParaRPr lang="fr-FR"/>
          </a:p>
        </p:txBody>
      </p:sp>
      <p:sp>
        <p:nvSpPr>
          <p:cNvPr id="7" name="ZoneTexte 6"/>
          <p:cNvSpPr txBox="1"/>
          <p:nvPr userDrawn="1"/>
        </p:nvSpPr>
        <p:spPr bwMode="auto">
          <a:xfrm>
            <a:off x="-101600" y="-276999"/>
            <a:ext cx="12192000" cy="461665"/>
          </a:xfrm>
          <a:prstGeom prst="rect">
            <a:avLst/>
          </a:prstGeom>
          <a:noFill/>
        </p:spPr>
        <p:txBody>
          <a:bodyPr wrap="square" rtlCol="0">
            <a:spAutoFit/>
          </a:bodyPr>
          <a:lstStyle/>
          <a:p>
            <a:pPr>
              <a:defRPr/>
            </a:pPr>
            <a:r>
              <a:rPr lang="fr-FR" sz="1200">
                <a:solidFill>
                  <a:schemeClr val="bg1">
                    <a:lumMod val="50000"/>
                  </a:schemeClr>
                </a:solidFill>
              </a:rPr>
              <a:t>Disposition : Visuel  Bas+ contenu</a:t>
            </a:r>
            <a:endParaRPr/>
          </a:p>
          <a:p>
            <a:pPr>
              <a:defRPr/>
            </a:pPr>
            <a:endParaRPr lang="fr-FR" sz="1200">
              <a:solidFill>
                <a:schemeClr val="bg1">
                  <a:lumMod val="50000"/>
                </a:schemeClr>
              </a:solidFill>
            </a:endParaRPr>
          </a:p>
        </p:txBody>
      </p:sp>
      <p:sp>
        <p:nvSpPr>
          <p:cNvPr id="10" name="Espace réservé du contenu 2"/>
          <p:cNvSpPr>
            <a:spLocks noGrp="1"/>
          </p:cNvSpPr>
          <p:nvPr>
            <p:ph idx="1"/>
          </p:nvPr>
        </p:nvSpPr>
        <p:spPr bwMode="auto">
          <a:xfrm>
            <a:off x="658178" y="1381125"/>
            <a:ext cx="10836275" cy="2073275"/>
          </a:xfrm>
          <a:prstGeom prst="rect">
            <a:avLst/>
          </a:prstGeo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29" name="ZoneTexte 28"/>
          <p:cNvSpPr txBox="1"/>
          <p:nvPr userDrawn="1"/>
        </p:nvSpPr>
        <p:spPr bwMode="auto">
          <a:xfrm>
            <a:off x="-101600" y="6858000"/>
            <a:ext cx="12192000" cy="276999"/>
          </a:xfrm>
          <a:prstGeom prst="rect">
            <a:avLst/>
          </a:prstGeom>
          <a:noFill/>
        </p:spPr>
        <p:txBody>
          <a:bodyPr wrap="square" rtlCol="0">
            <a:spAutoFit/>
          </a:bodyPr>
          <a:lstStyle/>
          <a:p>
            <a:pPr>
              <a:defRPr/>
            </a:pPr>
            <a:r>
              <a:rPr lang="fr-FR" sz="1200">
                <a:solidFill>
                  <a:schemeClr val="bg1">
                    <a:lumMod val="50000"/>
                  </a:schemeClr>
                </a:solidFill>
              </a:rPr>
              <a:t>Astuce :Après avoir insérez votre image, placez celle-ci en arrière plan : Clic droit + « Arrière plan »</a:t>
            </a:r>
            <a:endParaRPr/>
          </a:p>
        </p:txBody>
      </p:sp>
      <p:sp>
        <p:nvSpPr>
          <p:cNvPr id="9" name="Espace réservé pour une image  28"/>
          <p:cNvSpPr>
            <a:spLocks noGrp="1"/>
          </p:cNvSpPr>
          <p:nvPr>
            <p:ph type="pic" sz="quarter" idx="13" hasCustomPrompt="1"/>
          </p:nvPr>
        </p:nvSpPr>
        <p:spPr bwMode="auto">
          <a:xfrm>
            <a:off x="500197" y="3823855"/>
            <a:ext cx="11765693" cy="2356998"/>
          </a:xfrm>
          <a:custGeom>
            <a:avLst/>
            <a:gdLst>
              <a:gd name="connsiteX0" fmla="*/ 738225 w 5957423"/>
              <a:gd name="connsiteY0" fmla="*/ 6793932 h 6858000"/>
              <a:gd name="connsiteX1" fmla="*/ 814828 w 5957423"/>
              <a:gd name="connsiteY1" fmla="*/ 6852286 h 6858000"/>
              <a:gd name="connsiteX2" fmla="*/ 822329 w 5957423"/>
              <a:gd name="connsiteY2" fmla="*/ 6858000 h 6858000"/>
              <a:gd name="connsiteX3" fmla="*/ 655724 w 5957423"/>
              <a:gd name="connsiteY3" fmla="*/ 6858000 h 6858000"/>
              <a:gd name="connsiteX4" fmla="*/ 656989 w 5957423"/>
              <a:gd name="connsiteY4" fmla="*/ 6857017 h 6858000"/>
              <a:gd name="connsiteX5" fmla="*/ 738225 w 5957423"/>
              <a:gd name="connsiteY5" fmla="*/ 6793932 h 6858000"/>
              <a:gd name="connsiteX6" fmla="*/ 733493 w 5957423"/>
              <a:gd name="connsiteY6" fmla="*/ 6434348 h 6858000"/>
              <a:gd name="connsiteX7" fmla="*/ 733493 w 5957423"/>
              <a:gd name="connsiteY7" fmla="*/ 6780527 h 6858000"/>
              <a:gd name="connsiteX8" fmla="*/ 639637 w 5957423"/>
              <a:gd name="connsiteY8" fmla="*/ 6853075 h 6858000"/>
              <a:gd name="connsiteX9" fmla="*/ 656989 w 5957423"/>
              <a:gd name="connsiteY9" fmla="*/ 6857017 h 6858000"/>
              <a:gd name="connsiteX10" fmla="*/ 638848 w 5957423"/>
              <a:gd name="connsiteY10" fmla="*/ 6853863 h 6858000"/>
              <a:gd name="connsiteX11" fmla="*/ 633515 w 5957423"/>
              <a:gd name="connsiteY11" fmla="*/ 6858000 h 6858000"/>
              <a:gd name="connsiteX12" fmla="*/ 371479 w 5957423"/>
              <a:gd name="connsiteY12" fmla="*/ 6858000 h 6858000"/>
              <a:gd name="connsiteX13" fmla="*/ 371479 w 5957423"/>
              <a:gd name="connsiteY13" fmla="*/ 6799592 h 6858000"/>
              <a:gd name="connsiteX14" fmla="*/ 371479 w 5957423"/>
              <a:gd name="connsiteY14" fmla="*/ 6715076 h 6858000"/>
              <a:gd name="connsiteX15" fmla="*/ 733493 w 5957423"/>
              <a:gd name="connsiteY15" fmla="*/ 6434348 h 6858000"/>
              <a:gd name="connsiteX16" fmla="*/ 1106548 w 5957423"/>
              <a:gd name="connsiteY16" fmla="*/ 5786939 h 6858000"/>
              <a:gd name="connsiteX17" fmla="*/ 1106548 w 5957423"/>
              <a:gd name="connsiteY17" fmla="*/ 6133906 h 6858000"/>
              <a:gd name="connsiteX18" fmla="*/ 1012693 w 5957423"/>
              <a:gd name="connsiteY18" fmla="*/ 6206454 h 6858000"/>
              <a:gd name="connsiteX19" fmla="*/ 744534 w 5957423"/>
              <a:gd name="connsiteY19" fmla="*/ 6413845 h 6858000"/>
              <a:gd name="connsiteX20" fmla="*/ 744534 w 5957423"/>
              <a:gd name="connsiteY20" fmla="*/ 6067667 h 6858000"/>
              <a:gd name="connsiteX21" fmla="*/ 873093 w 5957423"/>
              <a:gd name="connsiteY21" fmla="*/ 5968308 h 6858000"/>
              <a:gd name="connsiteX22" fmla="*/ 1106548 w 5957423"/>
              <a:gd name="connsiteY22" fmla="*/ 5786939 h 6858000"/>
              <a:gd name="connsiteX23" fmla="*/ 1739875 w 5957423"/>
              <a:gd name="connsiteY23" fmla="*/ 5671020 h 6858000"/>
              <a:gd name="connsiteX24" fmla="*/ 1726467 w 5957423"/>
              <a:gd name="connsiteY24" fmla="*/ 5677328 h 6858000"/>
              <a:gd name="connsiteX25" fmla="*/ 1739875 w 5957423"/>
              <a:gd name="connsiteY25" fmla="*/ 5671020 h 6858000"/>
              <a:gd name="connsiteX26" fmla="*/ 1488280 w 5957423"/>
              <a:gd name="connsiteY26" fmla="*/ 5495959 h 6858000"/>
              <a:gd name="connsiteX27" fmla="*/ 1726467 w 5957423"/>
              <a:gd name="connsiteY27" fmla="*/ 5677328 h 6858000"/>
              <a:gd name="connsiteX28" fmla="*/ 1853448 w 5957423"/>
              <a:gd name="connsiteY28" fmla="*/ 5773533 h 6858000"/>
              <a:gd name="connsiteX29" fmla="*/ 1489068 w 5957423"/>
              <a:gd name="connsiteY29" fmla="*/ 6056627 h 6858000"/>
              <a:gd name="connsiteX30" fmla="*/ 1123900 w 5957423"/>
              <a:gd name="connsiteY30" fmla="*/ 5779053 h 6858000"/>
              <a:gd name="connsiteX31" fmla="*/ 1488280 w 5957423"/>
              <a:gd name="connsiteY31" fmla="*/ 5495959 h 6858000"/>
              <a:gd name="connsiteX32" fmla="*/ 359648 w 5957423"/>
              <a:gd name="connsiteY32" fmla="*/ 4847761 h 6858000"/>
              <a:gd name="connsiteX33" fmla="*/ 724817 w 5957423"/>
              <a:gd name="connsiteY33" fmla="*/ 5125335 h 6858000"/>
              <a:gd name="connsiteX34" fmla="*/ 487418 w 5957423"/>
              <a:gd name="connsiteY34" fmla="*/ 5309070 h 6858000"/>
              <a:gd name="connsiteX35" fmla="*/ 493727 w 5957423"/>
              <a:gd name="connsiteY35" fmla="*/ 5320110 h 6858000"/>
              <a:gd name="connsiteX36" fmla="*/ 733493 w 5957423"/>
              <a:gd name="connsiteY36" fmla="*/ 5134798 h 6858000"/>
              <a:gd name="connsiteX37" fmla="*/ 733493 w 5957423"/>
              <a:gd name="connsiteY37" fmla="*/ 5480976 h 6858000"/>
              <a:gd name="connsiteX38" fmla="*/ 633328 w 5957423"/>
              <a:gd name="connsiteY38" fmla="*/ 5558256 h 6858000"/>
              <a:gd name="connsiteX39" fmla="*/ 641215 w 5957423"/>
              <a:gd name="connsiteY39" fmla="*/ 5570873 h 6858000"/>
              <a:gd name="connsiteX40" fmla="*/ 737436 w 5957423"/>
              <a:gd name="connsiteY40" fmla="*/ 5495959 h 6858000"/>
              <a:gd name="connsiteX41" fmla="*/ 1102605 w 5957423"/>
              <a:gd name="connsiteY41" fmla="*/ 5773533 h 6858000"/>
              <a:gd name="connsiteX42" fmla="*/ 866783 w 5957423"/>
              <a:gd name="connsiteY42" fmla="*/ 5956479 h 6858000"/>
              <a:gd name="connsiteX43" fmla="*/ 873093 w 5957423"/>
              <a:gd name="connsiteY43" fmla="*/ 5968308 h 6858000"/>
              <a:gd name="connsiteX44" fmla="*/ 865994 w 5957423"/>
              <a:gd name="connsiteY44" fmla="*/ 5957268 h 6858000"/>
              <a:gd name="connsiteX45" fmla="*/ 738225 w 5957423"/>
              <a:gd name="connsiteY45" fmla="*/ 6056627 h 6858000"/>
              <a:gd name="connsiteX46" fmla="*/ 373056 w 5957423"/>
              <a:gd name="connsiteY46" fmla="*/ 5779053 h 6858000"/>
              <a:gd name="connsiteX47" fmla="*/ 640426 w 5957423"/>
              <a:gd name="connsiteY47" fmla="*/ 5571661 h 6858000"/>
              <a:gd name="connsiteX48" fmla="*/ 633328 w 5957423"/>
              <a:gd name="connsiteY48" fmla="*/ 5559044 h 6858000"/>
              <a:gd name="connsiteX49" fmla="*/ 371479 w 5957423"/>
              <a:gd name="connsiteY49" fmla="*/ 5761705 h 6858000"/>
              <a:gd name="connsiteX50" fmla="*/ 371479 w 5957423"/>
              <a:gd name="connsiteY50" fmla="*/ 5415526 h 6858000"/>
              <a:gd name="connsiteX51" fmla="*/ 493727 w 5957423"/>
              <a:gd name="connsiteY51" fmla="*/ 5320898 h 6858000"/>
              <a:gd name="connsiteX52" fmla="*/ 486629 w 5957423"/>
              <a:gd name="connsiteY52" fmla="*/ 5309070 h 6858000"/>
              <a:gd name="connsiteX53" fmla="*/ 365169 w 5957423"/>
              <a:gd name="connsiteY53" fmla="*/ 5403697 h 6858000"/>
              <a:gd name="connsiteX54" fmla="*/ 0 w 5957423"/>
              <a:gd name="connsiteY54" fmla="*/ 5126124 h 6858000"/>
              <a:gd name="connsiteX55" fmla="*/ 359648 w 5957423"/>
              <a:gd name="connsiteY55" fmla="*/ 4847761 h 6858000"/>
              <a:gd name="connsiteX56" fmla="*/ 1106548 w 5957423"/>
              <a:gd name="connsiteY56" fmla="*/ 4487388 h 6858000"/>
              <a:gd name="connsiteX57" fmla="*/ 1106548 w 5957423"/>
              <a:gd name="connsiteY57" fmla="*/ 4833567 h 6858000"/>
              <a:gd name="connsiteX58" fmla="*/ 1018214 w 5957423"/>
              <a:gd name="connsiteY58" fmla="*/ 4902172 h 6858000"/>
              <a:gd name="connsiteX59" fmla="*/ 1025312 w 5957423"/>
              <a:gd name="connsiteY59" fmla="*/ 4913212 h 6858000"/>
              <a:gd name="connsiteX60" fmla="*/ 1017425 w 5957423"/>
              <a:gd name="connsiteY60" fmla="*/ 4902960 h 6858000"/>
              <a:gd name="connsiteX61" fmla="*/ 744534 w 5957423"/>
              <a:gd name="connsiteY61" fmla="*/ 5114295 h 6858000"/>
              <a:gd name="connsiteX62" fmla="*/ 744534 w 5957423"/>
              <a:gd name="connsiteY62" fmla="*/ 4768116 h 6858000"/>
              <a:gd name="connsiteX63" fmla="*/ 856530 w 5957423"/>
              <a:gd name="connsiteY63" fmla="*/ 4680586 h 6858000"/>
              <a:gd name="connsiteX64" fmla="*/ 849432 w 5957423"/>
              <a:gd name="connsiteY64" fmla="*/ 4670335 h 6858000"/>
              <a:gd name="connsiteX65" fmla="*/ 857319 w 5957423"/>
              <a:gd name="connsiteY65" fmla="*/ 4680586 h 6858000"/>
              <a:gd name="connsiteX66" fmla="*/ 1106548 w 5957423"/>
              <a:gd name="connsiteY66" fmla="*/ 4487388 h 6858000"/>
              <a:gd name="connsiteX67" fmla="*/ 737436 w 5957423"/>
              <a:gd name="connsiteY67" fmla="*/ 4196409 h 6858000"/>
              <a:gd name="connsiteX68" fmla="*/ 1102605 w 5957423"/>
              <a:gd name="connsiteY68" fmla="*/ 4473983 h 6858000"/>
              <a:gd name="connsiteX69" fmla="*/ 849432 w 5957423"/>
              <a:gd name="connsiteY69" fmla="*/ 4670335 h 6858000"/>
              <a:gd name="connsiteX70" fmla="*/ 738225 w 5957423"/>
              <a:gd name="connsiteY70" fmla="*/ 4756288 h 6858000"/>
              <a:gd name="connsiteX71" fmla="*/ 373056 w 5957423"/>
              <a:gd name="connsiteY71" fmla="*/ 4478714 h 6858000"/>
              <a:gd name="connsiteX72" fmla="*/ 737436 w 5957423"/>
              <a:gd name="connsiteY72" fmla="*/ 4196409 h 6858000"/>
              <a:gd name="connsiteX73" fmla="*/ 1115224 w 5957423"/>
              <a:gd name="connsiteY73" fmla="*/ 3544268 h 6858000"/>
              <a:gd name="connsiteX74" fmla="*/ 1125477 w 5957423"/>
              <a:gd name="connsiteY74" fmla="*/ 3552154 h 6858000"/>
              <a:gd name="connsiteX75" fmla="*/ 1480393 w 5957423"/>
              <a:gd name="connsiteY75" fmla="*/ 3821842 h 6858000"/>
              <a:gd name="connsiteX76" fmla="*/ 1116013 w 5957423"/>
              <a:gd name="connsiteY76" fmla="*/ 4104935 h 6858000"/>
              <a:gd name="connsiteX77" fmla="*/ 750844 w 5957423"/>
              <a:gd name="connsiteY77" fmla="*/ 3826573 h 6858000"/>
              <a:gd name="connsiteX78" fmla="*/ 1115224 w 5957423"/>
              <a:gd name="connsiteY78" fmla="*/ 3544268 h 6858000"/>
              <a:gd name="connsiteX79" fmla="*/ 1480393 w 5957423"/>
              <a:gd name="connsiteY79" fmla="*/ 2538851 h 6858000"/>
              <a:gd name="connsiteX80" fmla="*/ 1480393 w 5957423"/>
              <a:gd name="connsiteY80" fmla="*/ 2885030 h 6858000"/>
              <a:gd name="connsiteX81" fmla="*/ 1386537 w 5957423"/>
              <a:gd name="connsiteY81" fmla="*/ 2957578 h 6858000"/>
              <a:gd name="connsiteX82" fmla="*/ 1392847 w 5957423"/>
              <a:gd name="connsiteY82" fmla="*/ 2969406 h 6858000"/>
              <a:gd name="connsiteX83" fmla="*/ 1385748 w 5957423"/>
              <a:gd name="connsiteY83" fmla="*/ 2958366 h 6858000"/>
              <a:gd name="connsiteX84" fmla="*/ 1118379 w 5957423"/>
              <a:gd name="connsiteY84" fmla="*/ 3165758 h 6858000"/>
              <a:gd name="connsiteX85" fmla="*/ 1118379 w 5957423"/>
              <a:gd name="connsiteY85" fmla="*/ 2819579 h 6858000"/>
              <a:gd name="connsiteX86" fmla="*/ 1246148 w 5957423"/>
              <a:gd name="connsiteY86" fmla="*/ 2720221 h 6858000"/>
              <a:gd name="connsiteX87" fmla="*/ 1239839 w 5957423"/>
              <a:gd name="connsiteY87" fmla="*/ 2708392 h 6858000"/>
              <a:gd name="connsiteX88" fmla="*/ 1246937 w 5957423"/>
              <a:gd name="connsiteY88" fmla="*/ 2719432 h 6858000"/>
              <a:gd name="connsiteX89" fmla="*/ 1480393 w 5957423"/>
              <a:gd name="connsiteY89" fmla="*/ 2538851 h 6858000"/>
              <a:gd name="connsiteX90" fmla="*/ 732704 w 5957423"/>
              <a:gd name="connsiteY90" fmla="*/ 1598885 h 6858000"/>
              <a:gd name="connsiteX91" fmla="*/ 1097873 w 5957423"/>
              <a:gd name="connsiteY91" fmla="*/ 1876459 h 6858000"/>
              <a:gd name="connsiteX92" fmla="*/ 860473 w 5957423"/>
              <a:gd name="connsiteY92" fmla="*/ 2060194 h 6858000"/>
              <a:gd name="connsiteX93" fmla="*/ 867572 w 5957423"/>
              <a:gd name="connsiteY93" fmla="*/ 2072022 h 6858000"/>
              <a:gd name="connsiteX94" fmla="*/ 1106548 w 5957423"/>
              <a:gd name="connsiteY94" fmla="*/ 1885922 h 6858000"/>
              <a:gd name="connsiteX95" fmla="*/ 1106548 w 5957423"/>
              <a:gd name="connsiteY95" fmla="*/ 2232889 h 6858000"/>
              <a:gd name="connsiteX96" fmla="*/ 1007172 w 5957423"/>
              <a:gd name="connsiteY96" fmla="*/ 2310168 h 6858000"/>
              <a:gd name="connsiteX97" fmla="*/ 1014270 w 5957423"/>
              <a:gd name="connsiteY97" fmla="*/ 2322785 h 6858000"/>
              <a:gd name="connsiteX98" fmla="*/ 1110492 w 5957423"/>
              <a:gd name="connsiteY98" fmla="*/ 2247872 h 6858000"/>
              <a:gd name="connsiteX99" fmla="*/ 1475660 w 5957423"/>
              <a:gd name="connsiteY99" fmla="*/ 2525446 h 6858000"/>
              <a:gd name="connsiteX100" fmla="*/ 1239839 w 5957423"/>
              <a:gd name="connsiteY100" fmla="*/ 2708392 h 6858000"/>
              <a:gd name="connsiteX101" fmla="*/ 1112069 w 5957423"/>
              <a:gd name="connsiteY101" fmla="*/ 2807751 h 6858000"/>
              <a:gd name="connsiteX102" fmla="*/ 746900 w 5957423"/>
              <a:gd name="connsiteY102" fmla="*/ 2530177 h 6858000"/>
              <a:gd name="connsiteX103" fmla="*/ 1013481 w 5957423"/>
              <a:gd name="connsiteY103" fmla="*/ 2322785 h 6858000"/>
              <a:gd name="connsiteX104" fmla="*/ 1006383 w 5957423"/>
              <a:gd name="connsiteY104" fmla="*/ 2310168 h 6858000"/>
              <a:gd name="connsiteX105" fmla="*/ 744534 w 5957423"/>
              <a:gd name="connsiteY105" fmla="*/ 2513617 h 6858000"/>
              <a:gd name="connsiteX106" fmla="*/ 744534 w 5957423"/>
              <a:gd name="connsiteY106" fmla="*/ 2166650 h 6858000"/>
              <a:gd name="connsiteX107" fmla="*/ 866783 w 5957423"/>
              <a:gd name="connsiteY107" fmla="*/ 2072022 h 6858000"/>
              <a:gd name="connsiteX108" fmla="*/ 860473 w 5957423"/>
              <a:gd name="connsiteY108" fmla="*/ 2060983 h 6858000"/>
              <a:gd name="connsiteX109" fmla="*/ 738225 w 5957423"/>
              <a:gd name="connsiteY109" fmla="*/ 2155610 h 6858000"/>
              <a:gd name="connsiteX110" fmla="*/ 373056 w 5957423"/>
              <a:gd name="connsiteY110" fmla="*/ 1878036 h 6858000"/>
              <a:gd name="connsiteX111" fmla="*/ 732704 w 5957423"/>
              <a:gd name="connsiteY111" fmla="*/ 1598885 h 6858000"/>
              <a:gd name="connsiteX112" fmla="*/ 1480393 w 5957423"/>
              <a:gd name="connsiteY112" fmla="*/ 1238512 h 6858000"/>
              <a:gd name="connsiteX113" fmla="*/ 1480393 w 5957423"/>
              <a:gd name="connsiteY113" fmla="*/ 1585480 h 6858000"/>
              <a:gd name="connsiteX114" fmla="*/ 1391269 w 5957423"/>
              <a:gd name="connsiteY114" fmla="*/ 1654085 h 6858000"/>
              <a:gd name="connsiteX115" fmla="*/ 1399156 w 5957423"/>
              <a:gd name="connsiteY115" fmla="*/ 1664336 h 6858000"/>
              <a:gd name="connsiteX116" fmla="*/ 1483547 w 5957423"/>
              <a:gd name="connsiteY116" fmla="*/ 1598885 h 6858000"/>
              <a:gd name="connsiteX117" fmla="*/ 1848716 w 5957423"/>
              <a:gd name="connsiteY117" fmla="*/ 1876459 h 6858000"/>
              <a:gd name="connsiteX118" fmla="*/ 1658639 w 5957423"/>
              <a:gd name="connsiteY118" fmla="*/ 2023920 h 6858000"/>
              <a:gd name="connsiteX119" fmla="*/ 1489068 w 5957423"/>
              <a:gd name="connsiteY119" fmla="*/ 2155610 h 6858000"/>
              <a:gd name="connsiteX120" fmla="*/ 1123900 w 5957423"/>
              <a:gd name="connsiteY120" fmla="*/ 1878036 h 6858000"/>
              <a:gd name="connsiteX121" fmla="*/ 1398368 w 5957423"/>
              <a:gd name="connsiteY121" fmla="*/ 1665124 h 6858000"/>
              <a:gd name="connsiteX122" fmla="*/ 1390481 w 5957423"/>
              <a:gd name="connsiteY122" fmla="*/ 1654085 h 6858000"/>
              <a:gd name="connsiteX123" fmla="*/ 1118379 w 5957423"/>
              <a:gd name="connsiteY123" fmla="*/ 1865419 h 6858000"/>
              <a:gd name="connsiteX124" fmla="*/ 1118379 w 5957423"/>
              <a:gd name="connsiteY124" fmla="*/ 1519240 h 6858000"/>
              <a:gd name="connsiteX125" fmla="*/ 1230374 w 5957423"/>
              <a:gd name="connsiteY125" fmla="*/ 1432499 h 6858000"/>
              <a:gd name="connsiteX126" fmla="*/ 1480393 w 5957423"/>
              <a:gd name="connsiteY126" fmla="*/ 1238512 h 6858000"/>
              <a:gd name="connsiteX127" fmla="*/ 1110492 w 5957423"/>
              <a:gd name="connsiteY127" fmla="*/ 947533 h 6858000"/>
              <a:gd name="connsiteX128" fmla="*/ 1475660 w 5957423"/>
              <a:gd name="connsiteY128" fmla="*/ 1225107 h 6858000"/>
              <a:gd name="connsiteX129" fmla="*/ 1223276 w 5957423"/>
              <a:gd name="connsiteY129" fmla="*/ 1421459 h 6858000"/>
              <a:gd name="connsiteX130" fmla="*/ 1230374 w 5957423"/>
              <a:gd name="connsiteY130" fmla="*/ 1432499 h 6858000"/>
              <a:gd name="connsiteX131" fmla="*/ 1222487 w 5957423"/>
              <a:gd name="connsiteY131" fmla="*/ 1422247 h 6858000"/>
              <a:gd name="connsiteX132" fmla="*/ 1112069 w 5957423"/>
              <a:gd name="connsiteY132" fmla="*/ 1508201 h 6858000"/>
              <a:gd name="connsiteX133" fmla="*/ 746900 w 5957423"/>
              <a:gd name="connsiteY133" fmla="*/ 1230627 h 6858000"/>
              <a:gd name="connsiteX134" fmla="*/ 1110492 w 5957423"/>
              <a:gd name="connsiteY134" fmla="*/ 947533 h 6858000"/>
              <a:gd name="connsiteX135" fmla="*/ 1488280 w 5957423"/>
              <a:gd name="connsiteY135" fmla="*/ 296181 h 6858000"/>
              <a:gd name="connsiteX136" fmla="*/ 1498533 w 5957423"/>
              <a:gd name="connsiteY136" fmla="*/ 304066 h 6858000"/>
              <a:gd name="connsiteX137" fmla="*/ 1853448 w 5957423"/>
              <a:gd name="connsiteY137" fmla="*/ 573754 h 6858000"/>
              <a:gd name="connsiteX138" fmla="*/ 1489068 w 5957423"/>
              <a:gd name="connsiteY138" fmla="*/ 856060 h 6858000"/>
              <a:gd name="connsiteX139" fmla="*/ 1123900 w 5957423"/>
              <a:gd name="connsiteY139" fmla="*/ 578486 h 6858000"/>
              <a:gd name="connsiteX140" fmla="*/ 1488280 w 5957423"/>
              <a:gd name="connsiteY140" fmla="*/ 296181 h 6858000"/>
              <a:gd name="connsiteX141" fmla="*/ 1493012 w 5957423"/>
              <a:gd name="connsiteY141" fmla="*/ 0 h 6858000"/>
              <a:gd name="connsiteX142" fmla="*/ 5957423 w 5957423"/>
              <a:gd name="connsiteY142" fmla="*/ 0 h 6858000"/>
              <a:gd name="connsiteX143" fmla="*/ 5957423 w 5957423"/>
              <a:gd name="connsiteY143" fmla="*/ 6858000 h 6858000"/>
              <a:gd name="connsiteX144" fmla="*/ 843615 w 5957423"/>
              <a:gd name="connsiteY144" fmla="*/ 6858000 h 6858000"/>
              <a:gd name="connsiteX145" fmla="*/ 810785 w 5957423"/>
              <a:gd name="connsiteY145" fmla="*/ 6833040 h 6858000"/>
              <a:gd name="connsiteX146" fmla="*/ 746900 w 5957423"/>
              <a:gd name="connsiteY146" fmla="*/ 6784470 h 6858000"/>
              <a:gd name="connsiteX147" fmla="*/ 746900 w 5957423"/>
              <a:gd name="connsiteY147" fmla="*/ 6429617 h 6858000"/>
              <a:gd name="connsiteX148" fmla="*/ 1019002 w 5957423"/>
              <a:gd name="connsiteY148" fmla="*/ 6218282 h 6858000"/>
              <a:gd name="connsiteX149" fmla="*/ 1012693 w 5957423"/>
              <a:gd name="connsiteY149" fmla="*/ 6206454 h 6858000"/>
              <a:gd name="connsiteX150" fmla="*/ 1019791 w 5957423"/>
              <a:gd name="connsiteY150" fmla="*/ 6217493 h 6858000"/>
              <a:gd name="connsiteX151" fmla="*/ 1110492 w 5957423"/>
              <a:gd name="connsiteY151" fmla="*/ 6147311 h 6858000"/>
              <a:gd name="connsiteX152" fmla="*/ 1489068 w 5957423"/>
              <a:gd name="connsiteY152" fmla="*/ 6435925 h 6858000"/>
              <a:gd name="connsiteX153" fmla="*/ 1870800 w 5957423"/>
              <a:gd name="connsiteY153" fmla="*/ 6140214 h 6858000"/>
              <a:gd name="connsiteX154" fmla="*/ 1870800 w 5957423"/>
              <a:gd name="connsiteY154" fmla="*/ 6021930 h 6858000"/>
              <a:gd name="connsiteX155" fmla="*/ 1857392 w 5957423"/>
              <a:gd name="connsiteY155" fmla="*/ 6027450 h 6858000"/>
              <a:gd name="connsiteX156" fmla="*/ 1857392 w 5957423"/>
              <a:gd name="connsiteY156" fmla="*/ 6133906 h 6858000"/>
              <a:gd name="connsiteX157" fmla="*/ 1495378 w 5957423"/>
              <a:gd name="connsiteY157" fmla="*/ 6413845 h 6858000"/>
              <a:gd name="connsiteX158" fmla="*/ 1495378 w 5957423"/>
              <a:gd name="connsiteY158" fmla="*/ 6067667 h 6858000"/>
              <a:gd name="connsiteX159" fmla="*/ 1857392 w 5957423"/>
              <a:gd name="connsiteY159" fmla="*/ 5786939 h 6858000"/>
              <a:gd name="connsiteX160" fmla="*/ 1857392 w 5957423"/>
              <a:gd name="connsiteY160" fmla="*/ 6026661 h 6858000"/>
              <a:gd name="connsiteX161" fmla="*/ 1870800 w 5957423"/>
              <a:gd name="connsiteY161" fmla="*/ 6021141 h 6858000"/>
              <a:gd name="connsiteX162" fmla="*/ 1870800 w 5957423"/>
              <a:gd name="connsiteY162" fmla="*/ 5770379 h 6858000"/>
              <a:gd name="connsiteX163" fmla="*/ 1739875 w 5957423"/>
              <a:gd name="connsiteY163" fmla="*/ 5671020 h 6858000"/>
              <a:gd name="connsiteX164" fmla="*/ 1497744 w 5957423"/>
              <a:gd name="connsiteY164" fmla="*/ 5487285 h 6858000"/>
              <a:gd name="connsiteX165" fmla="*/ 1497744 w 5957423"/>
              <a:gd name="connsiteY165" fmla="*/ 5307493 h 6858000"/>
              <a:gd name="connsiteX166" fmla="*/ 1484336 w 5957423"/>
              <a:gd name="connsiteY166" fmla="*/ 5309858 h 6858000"/>
              <a:gd name="connsiteX167" fmla="*/ 1484336 w 5957423"/>
              <a:gd name="connsiteY167" fmla="*/ 5480976 h 6858000"/>
              <a:gd name="connsiteX168" fmla="*/ 1122322 w 5957423"/>
              <a:gd name="connsiteY168" fmla="*/ 5761705 h 6858000"/>
              <a:gd name="connsiteX169" fmla="*/ 1122322 w 5957423"/>
              <a:gd name="connsiteY169" fmla="*/ 5415526 h 6858000"/>
              <a:gd name="connsiteX170" fmla="*/ 1292682 w 5957423"/>
              <a:gd name="connsiteY170" fmla="*/ 5283047 h 6858000"/>
              <a:gd name="connsiteX171" fmla="*/ 1285583 w 5957423"/>
              <a:gd name="connsiteY171" fmla="*/ 5272796 h 6858000"/>
              <a:gd name="connsiteX172" fmla="*/ 1116013 w 5957423"/>
              <a:gd name="connsiteY172" fmla="*/ 5403697 h 6858000"/>
              <a:gd name="connsiteX173" fmla="*/ 750844 w 5957423"/>
              <a:gd name="connsiteY173" fmla="*/ 5126124 h 6858000"/>
              <a:gd name="connsiteX174" fmla="*/ 1025312 w 5957423"/>
              <a:gd name="connsiteY174" fmla="*/ 4913212 h 6858000"/>
              <a:gd name="connsiteX175" fmla="*/ 1110492 w 5957423"/>
              <a:gd name="connsiteY175" fmla="*/ 4847761 h 6858000"/>
              <a:gd name="connsiteX176" fmla="*/ 1475660 w 5957423"/>
              <a:gd name="connsiteY176" fmla="*/ 5125335 h 6858000"/>
              <a:gd name="connsiteX177" fmla="*/ 1285583 w 5957423"/>
              <a:gd name="connsiteY177" fmla="*/ 5272008 h 6858000"/>
              <a:gd name="connsiteX178" fmla="*/ 1293470 w 5957423"/>
              <a:gd name="connsiteY178" fmla="*/ 5283047 h 6858000"/>
              <a:gd name="connsiteX179" fmla="*/ 1484336 w 5957423"/>
              <a:gd name="connsiteY179" fmla="*/ 5134798 h 6858000"/>
              <a:gd name="connsiteX180" fmla="*/ 1484336 w 5957423"/>
              <a:gd name="connsiteY180" fmla="*/ 5309070 h 6858000"/>
              <a:gd name="connsiteX181" fmla="*/ 1497744 w 5957423"/>
              <a:gd name="connsiteY181" fmla="*/ 5306704 h 6858000"/>
              <a:gd name="connsiteX182" fmla="*/ 1497744 w 5957423"/>
              <a:gd name="connsiteY182" fmla="*/ 5129278 h 6858000"/>
              <a:gd name="connsiteX183" fmla="*/ 1513518 w 5957423"/>
              <a:gd name="connsiteY183" fmla="*/ 5116661 h 6858000"/>
              <a:gd name="connsiteX184" fmla="*/ 1513518 w 5957423"/>
              <a:gd name="connsiteY184" fmla="*/ 5100101 h 6858000"/>
              <a:gd name="connsiteX185" fmla="*/ 1495378 w 5957423"/>
              <a:gd name="connsiteY185" fmla="*/ 5114295 h 6858000"/>
              <a:gd name="connsiteX186" fmla="*/ 1495378 w 5957423"/>
              <a:gd name="connsiteY186" fmla="*/ 4768116 h 6858000"/>
              <a:gd name="connsiteX187" fmla="*/ 1513518 w 5957423"/>
              <a:gd name="connsiteY187" fmla="*/ 4753922 h 6858000"/>
              <a:gd name="connsiteX188" fmla="*/ 1513518 w 5957423"/>
              <a:gd name="connsiteY188" fmla="*/ 4737362 h 6858000"/>
              <a:gd name="connsiteX189" fmla="*/ 1489068 w 5957423"/>
              <a:gd name="connsiteY189" fmla="*/ 4756288 h 6858000"/>
              <a:gd name="connsiteX190" fmla="*/ 1123900 w 5957423"/>
              <a:gd name="connsiteY190" fmla="*/ 4478714 h 6858000"/>
              <a:gd name="connsiteX191" fmla="*/ 1488280 w 5957423"/>
              <a:gd name="connsiteY191" fmla="*/ 4196409 h 6858000"/>
              <a:gd name="connsiteX192" fmla="*/ 1853448 w 5957423"/>
              <a:gd name="connsiteY192" fmla="*/ 4473983 h 6858000"/>
              <a:gd name="connsiteX193" fmla="*/ 1514307 w 5957423"/>
              <a:gd name="connsiteY193" fmla="*/ 4737362 h 6858000"/>
              <a:gd name="connsiteX194" fmla="*/ 1514307 w 5957423"/>
              <a:gd name="connsiteY194" fmla="*/ 4753134 h 6858000"/>
              <a:gd name="connsiteX195" fmla="*/ 1857392 w 5957423"/>
              <a:gd name="connsiteY195" fmla="*/ 4487388 h 6858000"/>
              <a:gd name="connsiteX196" fmla="*/ 1857392 w 5957423"/>
              <a:gd name="connsiteY196" fmla="*/ 4833567 h 6858000"/>
              <a:gd name="connsiteX197" fmla="*/ 1514307 w 5957423"/>
              <a:gd name="connsiteY197" fmla="*/ 5100101 h 6858000"/>
              <a:gd name="connsiteX198" fmla="*/ 1514307 w 5957423"/>
              <a:gd name="connsiteY198" fmla="*/ 5116661 h 6858000"/>
              <a:gd name="connsiteX199" fmla="*/ 1870800 w 5957423"/>
              <a:gd name="connsiteY199" fmla="*/ 4839875 h 6858000"/>
              <a:gd name="connsiteX200" fmla="*/ 1870800 w 5957423"/>
              <a:gd name="connsiteY200" fmla="*/ 4470828 h 6858000"/>
              <a:gd name="connsiteX201" fmla="*/ 1497744 w 5957423"/>
              <a:gd name="connsiteY201" fmla="*/ 4186946 h 6858000"/>
              <a:gd name="connsiteX202" fmla="*/ 1497744 w 5957423"/>
              <a:gd name="connsiteY202" fmla="*/ 3839190 h 6858000"/>
              <a:gd name="connsiteX203" fmla="*/ 1484336 w 5957423"/>
              <a:gd name="connsiteY203" fmla="*/ 3849441 h 6858000"/>
              <a:gd name="connsiteX204" fmla="*/ 1484336 w 5957423"/>
              <a:gd name="connsiteY204" fmla="*/ 4182215 h 6858000"/>
              <a:gd name="connsiteX205" fmla="*/ 1122322 w 5957423"/>
              <a:gd name="connsiteY205" fmla="*/ 4462154 h 6858000"/>
              <a:gd name="connsiteX206" fmla="*/ 1122322 w 5957423"/>
              <a:gd name="connsiteY206" fmla="*/ 4115975 h 6858000"/>
              <a:gd name="connsiteX207" fmla="*/ 1484336 w 5957423"/>
              <a:gd name="connsiteY207" fmla="*/ 3835248 h 6858000"/>
              <a:gd name="connsiteX208" fmla="*/ 1484336 w 5957423"/>
              <a:gd name="connsiteY208" fmla="*/ 3848653 h 6858000"/>
              <a:gd name="connsiteX209" fmla="*/ 1497744 w 5957423"/>
              <a:gd name="connsiteY209" fmla="*/ 3838402 h 6858000"/>
              <a:gd name="connsiteX210" fmla="*/ 1497744 w 5957423"/>
              <a:gd name="connsiteY210" fmla="*/ 3818688 h 6858000"/>
              <a:gd name="connsiteX211" fmla="*/ 1136519 w 5957423"/>
              <a:gd name="connsiteY211" fmla="*/ 3544268 h 6858000"/>
              <a:gd name="connsiteX212" fmla="*/ 1125477 w 5957423"/>
              <a:gd name="connsiteY212" fmla="*/ 3552154 h 6858000"/>
              <a:gd name="connsiteX213" fmla="*/ 1135730 w 5957423"/>
              <a:gd name="connsiteY213" fmla="*/ 3543479 h 6858000"/>
              <a:gd name="connsiteX214" fmla="*/ 1119956 w 5957423"/>
              <a:gd name="connsiteY214" fmla="*/ 3531651 h 6858000"/>
              <a:gd name="connsiteX215" fmla="*/ 1119956 w 5957423"/>
              <a:gd name="connsiteY215" fmla="*/ 3519822 h 6858000"/>
              <a:gd name="connsiteX216" fmla="*/ 1106548 w 5957423"/>
              <a:gd name="connsiteY216" fmla="*/ 3519822 h 6858000"/>
              <a:gd name="connsiteX217" fmla="*/ 1106548 w 5957423"/>
              <a:gd name="connsiteY217" fmla="*/ 3532439 h 6858000"/>
              <a:gd name="connsiteX218" fmla="*/ 744534 w 5957423"/>
              <a:gd name="connsiteY218" fmla="*/ 3812379 h 6858000"/>
              <a:gd name="connsiteX219" fmla="*/ 744534 w 5957423"/>
              <a:gd name="connsiteY219" fmla="*/ 3495377 h 6858000"/>
              <a:gd name="connsiteX220" fmla="*/ 744534 w 5957423"/>
              <a:gd name="connsiteY220" fmla="*/ 3466989 h 6858000"/>
              <a:gd name="connsiteX221" fmla="*/ 1106548 w 5957423"/>
              <a:gd name="connsiteY221" fmla="*/ 3186261 h 6858000"/>
              <a:gd name="connsiteX222" fmla="*/ 1106548 w 5957423"/>
              <a:gd name="connsiteY222" fmla="*/ 3500109 h 6858000"/>
              <a:gd name="connsiteX223" fmla="*/ 1106548 w 5957423"/>
              <a:gd name="connsiteY223" fmla="*/ 3519034 h 6858000"/>
              <a:gd name="connsiteX224" fmla="*/ 1119956 w 5957423"/>
              <a:gd name="connsiteY224" fmla="*/ 3519034 h 6858000"/>
              <a:gd name="connsiteX225" fmla="*/ 1119956 w 5957423"/>
              <a:gd name="connsiteY225" fmla="*/ 3180741 h 6858000"/>
              <a:gd name="connsiteX226" fmla="*/ 1392847 w 5957423"/>
              <a:gd name="connsiteY226" fmla="*/ 2969406 h 6858000"/>
              <a:gd name="connsiteX227" fmla="*/ 1483547 w 5957423"/>
              <a:gd name="connsiteY227" fmla="*/ 2899224 h 6858000"/>
              <a:gd name="connsiteX228" fmla="*/ 1862913 w 5957423"/>
              <a:gd name="connsiteY228" fmla="*/ 3187049 h 6858000"/>
              <a:gd name="connsiteX229" fmla="*/ 2243855 w 5957423"/>
              <a:gd name="connsiteY229" fmla="*/ 2891339 h 6858000"/>
              <a:gd name="connsiteX230" fmla="*/ 2243855 w 5957423"/>
              <a:gd name="connsiteY230" fmla="*/ 2773843 h 6858000"/>
              <a:gd name="connsiteX231" fmla="*/ 2231236 w 5957423"/>
              <a:gd name="connsiteY231" fmla="*/ 2779363 h 6858000"/>
              <a:gd name="connsiteX232" fmla="*/ 2231236 w 5957423"/>
              <a:gd name="connsiteY232" fmla="*/ 2885030 h 6858000"/>
              <a:gd name="connsiteX233" fmla="*/ 1869222 w 5957423"/>
              <a:gd name="connsiteY233" fmla="*/ 3165758 h 6858000"/>
              <a:gd name="connsiteX234" fmla="*/ 1869222 w 5957423"/>
              <a:gd name="connsiteY234" fmla="*/ 2819579 h 6858000"/>
              <a:gd name="connsiteX235" fmla="*/ 2231236 w 5957423"/>
              <a:gd name="connsiteY235" fmla="*/ 2538851 h 6858000"/>
              <a:gd name="connsiteX236" fmla="*/ 2231236 w 5957423"/>
              <a:gd name="connsiteY236" fmla="*/ 2778574 h 6858000"/>
              <a:gd name="connsiteX237" fmla="*/ 2243855 w 5957423"/>
              <a:gd name="connsiteY237" fmla="*/ 2773054 h 6858000"/>
              <a:gd name="connsiteX238" fmla="*/ 2243855 w 5957423"/>
              <a:gd name="connsiteY238" fmla="*/ 2522291 h 6858000"/>
              <a:gd name="connsiteX239" fmla="*/ 2113720 w 5957423"/>
              <a:gd name="connsiteY239" fmla="*/ 2422933 h 6858000"/>
              <a:gd name="connsiteX240" fmla="*/ 2100312 w 5957423"/>
              <a:gd name="connsiteY240" fmla="*/ 2429241 h 6858000"/>
              <a:gd name="connsiteX241" fmla="*/ 2226503 w 5957423"/>
              <a:gd name="connsiteY241" fmla="*/ 2525446 h 6858000"/>
              <a:gd name="connsiteX242" fmla="*/ 1862124 w 5957423"/>
              <a:gd name="connsiteY242" fmla="*/ 2807751 h 6858000"/>
              <a:gd name="connsiteX243" fmla="*/ 1496955 w 5957423"/>
              <a:gd name="connsiteY243" fmla="*/ 2530177 h 6858000"/>
              <a:gd name="connsiteX244" fmla="*/ 1861335 w 5957423"/>
              <a:gd name="connsiteY244" fmla="*/ 2247872 h 6858000"/>
              <a:gd name="connsiteX245" fmla="*/ 2099523 w 5957423"/>
              <a:gd name="connsiteY245" fmla="*/ 2428452 h 6858000"/>
              <a:gd name="connsiteX246" fmla="*/ 2112931 w 5957423"/>
              <a:gd name="connsiteY246" fmla="*/ 2422144 h 6858000"/>
              <a:gd name="connsiteX247" fmla="*/ 1870800 w 5957423"/>
              <a:gd name="connsiteY247" fmla="*/ 2238409 h 6858000"/>
              <a:gd name="connsiteX248" fmla="*/ 1870800 w 5957423"/>
              <a:gd name="connsiteY248" fmla="*/ 2059405 h 6858000"/>
              <a:gd name="connsiteX249" fmla="*/ 1857392 w 5957423"/>
              <a:gd name="connsiteY249" fmla="*/ 2060983 h 6858000"/>
              <a:gd name="connsiteX250" fmla="*/ 1857392 w 5957423"/>
              <a:gd name="connsiteY250" fmla="*/ 2232889 h 6858000"/>
              <a:gd name="connsiteX251" fmla="*/ 1496167 w 5957423"/>
              <a:gd name="connsiteY251" fmla="*/ 2513617 h 6858000"/>
              <a:gd name="connsiteX252" fmla="*/ 1496167 w 5957423"/>
              <a:gd name="connsiteY252" fmla="*/ 2166650 h 6858000"/>
              <a:gd name="connsiteX253" fmla="*/ 1666526 w 5957423"/>
              <a:gd name="connsiteY253" fmla="*/ 2034960 h 6858000"/>
              <a:gd name="connsiteX254" fmla="*/ 1658639 w 5957423"/>
              <a:gd name="connsiteY254" fmla="*/ 2023920 h 6858000"/>
              <a:gd name="connsiteX255" fmla="*/ 1666526 w 5957423"/>
              <a:gd name="connsiteY255" fmla="*/ 2034172 h 6858000"/>
              <a:gd name="connsiteX256" fmla="*/ 1857392 w 5957423"/>
              <a:gd name="connsiteY256" fmla="*/ 1885922 h 6858000"/>
              <a:gd name="connsiteX257" fmla="*/ 1857392 w 5957423"/>
              <a:gd name="connsiteY257" fmla="*/ 2060194 h 6858000"/>
              <a:gd name="connsiteX258" fmla="*/ 1870800 w 5957423"/>
              <a:gd name="connsiteY258" fmla="*/ 2058617 h 6858000"/>
              <a:gd name="connsiteX259" fmla="*/ 1870800 w 5957423"/>
              <a:gd name="connsiteY259" fmla="*/ 1881190 h 6858000"/>
              <a:gd name="connsiteX260" fmla="*/ 1886574 w 5957423"/>
              <a:gd name="connsiteY260" fmla="*/ 1868573 h 6858000"/>
              <a:gd name="connsiteX261" fmla="*/ 1886574 w 5957423"/>
              <a:gd name="connsiteY261" fmla="*/ 1852014 h 6858000"/>
              <a:gd name="connsiteX262" fmla="*/ 1869222 w 5957423"/>
              <a:gd name="connsiteY262" fmla="*/ 1865419 h 6858000"/>
              <a:gd name="connsiteX263" fmla="*/ 1869222 w 5957423"/>
              <a:gd name="connsiteY263" fmla="*/ 1519240 h 6858000"/>
              <a:gd name="connsiteX264" fmla="*/ 1886574 w 5957423"/>
              <a:gd name="connsiteY264" fmla="*/ 1505835 h 6858000"/>
              <a:gd name="connsiteX265" fmla="*/ 1886574 w 5957423"/>
              <a:gd name="connsiteY265" fmla="*/ 1489275 h 6858000"/>
              <a:gd name="connsiteX266" fmla="*/ 1862124 w 5957423"/>
              <a:gd name="connsiteY266" fmla="*/ 1508201 h 6858000"/>
              <a:gd name="connsiteX267" fmla="*/ 1496955 w 5957423"/>
              <a:gd name="connsiteY267" fmla="*/ 1230627 h 6858000"/>
              <a:gd name="connsiteX268" fmla="*/ 1861335 w 5957423"/>
              <a:gd name="connsiteY268" fmla="*/ 947533 h 6858000"/>
              <a:gd name="connsiteX269" fmla="*/ 2226503 w 5957423"/>
              <a:gd name="connsiteY269" fmla="*/ 1225107 h 6858000"/>
              <a:gd name="connsiteX270" fmla="*/ 1887362 w 5957423"/>
              <a:gd name="connsiteY270" fmla="*/ 1488487 h 6858000"/>
              <a:gd name="connsiteX271" fmla="*/ 1887362 w 5957423"/>
              <a:gd name="connsiteY271" fmla="*/ 1505046 h 6858000"/>
              <a:gd name="connsiteX272" fmla="*/ 2231236 w 5957423"/>
              <a:gd name="connsiteY272" fmla="*/ 1238512 h 6858000"/>
              <a:gd name="connsiteX273" fmla="*/ 2231236 w 5957423"/>
              <a:gd name="connsiteY273" fmla="*/ 1585480 h 6858000"/>
              <a:gd name="connsiteX274" fmla="*/ 1887362 w 5957423"/>
              <a:gd name="connsiteY274" fmla="*/ 1851225 h 6858000"/>
              <a:gd name="connsiteX275" fmla="*/ 1887362 w 5957423"/>
              <a:gd name="connsiteY275" fmla="*/ 1867785 h 6858000"/>
              <a:gd name="connsiteX276" fmla="*/ 2243855 w 5957423"/>
              <a:gd name="connsiteY276" fmla="*/ 1591788 h 6858000"/>
              <a:gd name="connsiteX277" fmla="*/ 2243855 w 5957423"/>
              <a:gd name="connsiteY277" fmla="*/ 1221952 h 6858000"/>
              <a:gd name="connsiteX278" fmla="*/ 1870800 w 5957423"/>
              <a:gd name="connsiteY278" fmla="*/ 938859 h 6858000"/>
              <a:gd name="connsiteX279" fmla="*/ 1870800 w 5957423"/>
              <a:gd name="connsiteY279" fmla="*/ 590314 h 6858000"/>
              <a:gd name="connsiteX280" fmla="*/ 1857392 w 5957423"/>
              <a:gd name="connsiteY280" fmla="*/ 600566 h 6858000"/>
              <a:gd name="connsiteX281" fmla="*/ 1857392 w 5957423"/>
              <a:gd name="connsiteY281" fmla="*/ 933339 h 6858000"/>
              <a:gd name="connsiteX282" fmla="*/ 1496167 w 5957423"/>
              <a:gd name="connsiteY282" fmla="*/ 1214067 h 6858000"/>
              <a:gd name="connsiteX283" fmla="*/ 1496167 w 5957423"/>
              <a:gd name="connsiteY283" fmla="*/ 867888 h 6858000"/>
              <a:gd name="connsiteX284" fmla="*/ 1857392 w 5957423"/>
              <a:gd name="connsiteY284" fmla="*/ 587160 h 6858000"/>
              <a:gd name="connsiteX285" fmla="*/ 1857392 w 5957423"/>
              <a:gd name="connsiteY285" fmla="*/ 599777 h 6858000"/>
              <a:gd name="connsiteX286" fmla="*/ 1870800 w 5957423"/>
              <a:gd name="connsiteY286" fmla="*/ 589526 h 6858000"/>
              <a:gd name="connsiteX287" fmla="*/ 1870800 w 5957423"/>
              <a:gd name="connsiteY287" fmla="*/ 570600 h 6858000"/>
              <a:gd name="connsiteX288" fmla="*/ 1509574 w 5957423"/>
              <a:gd name="connsiteY288" fmla="*/ 295392 h 6858000"/>
              <a:gd name="connsiteX289" fmla="*/ 1498533 w 5957423"/>
              <a:gd name="connsiteY289" fmla="*/ 304066 h 6858000"/>
              <a:gd name="connsiteX290" fmla="*/ 1508786 w 5957423"/>
              <a:gd name="connsiteY290" fmla="*/ 295392 h 6858000"/>
              <a:gd name="connsiteX291" fmla="*/ 1493012 w 5957423"/>
              <a:gd name="connsiteY291" fmla="*/ 283564 h 6858000"/>
              <a:gd name="connsiteX292" fmla="*/ 1493012 w 5957423"/>
              <a:gd name="connsiteY292" fmla="*/ 1953 h 6858000"/>
              <a:gd name="connsiteX293" fmla="*/ 1398859 w 5957423"/>
              <a:gd name="connsiteY293" fmla="*/ 0 h 6858000"/>
              <a:gd name="connsiteX294" fmla="*/ 1480393 w 5957423"/>
              <a:gd name="connsiteY294" fmla="*/ 0 h 6858000"/>
              <a:gd name="connsiteX295" fmla="*/ 1480393 w 5957423"/>
              <a:gd name="connsiteY295" fmla="*/ 84404 h 6858000"/>
              <a:gd name="connsiteX296" fmla="*/ 1480393 w 5957423"/>
              <a:gd name="connsiteY296" fmla="*/ 283564 h 6858000"/>
              <a:gd name="connsiteX297" fmla="*/ 1118379 w 5957423"/>
              <a:gd name="connsiteY297" fmla="*/ 564292 h 6858000"/>
              <a:gd name="connsiteX298" fmla="*/ 1118379 w 5957423"/>
              <a:gd name="connsiteY298" fmla="*/ 218113 h 6858000"/>
              <a:gd name="connsiteX299" fmla="*/ 1379242 w 5957423"/>
              <a:gd name="connsiteY299" fmla="*/ 15255 h 6858000"/>
              <a:gd name="connsiteX300" fmla="*/ 840168 w 5957423"/>
              <a:gd name="connsiteY300" fmla="*/ 0 h 6858000"/>
              <a:gd name="connsiteX301" fmla="*/ 1377550 w 5957423"/>
              <a:gd name="connsiteY301" fmla="*/ 0 h 6858000"/>
              <a:gd name="connsiteX302" fmla="*/ 1301753 w 5957423"/>
              <a:gd name="connsiteY302" fmla="*/ 58896 h 6858000"/>
              <a:gd name="connsiteX303" fmla="*/ 1112069 w 5957423"/>
              <a:gd name="connsiteY303" fmla="*/ 206284 h 6858000"/>
              <a:gd name="connsiteX304" fmla="*/ 857417 w 5957423"/>
              <a:gd name="connsiteY304" fmla="*/ 13087 h 6858000"/>
              <a:gd name="connsiteX0" fmla="*/ 738225 w 42118086"/>
              <a:gd name="connsiteY0" fmla="*/ 6911396 h 6975464"/>
              <a:gd name="connsiteX1" fmla="*/ 814828 w 42118086"/>
              <a:gd name="connsiteY1" fmla="*/ 6969750 h 6975464"/>
              <a:gd name="connsiteX2" fmla="*/ 822329 w 42118086"/>
              <a:gd name="connsiteY2" fmla="*/ 6975464 h 6975464"/>
              <a:gd name="connsiteX3" fmla="*/ 655724 w 42118086"/>
              <a:gd name="connsiteY3" fmla="*/ 6975464 h 6975464"/>
              <a:gd name="connsiteX4" fmla="*/ 656989 w 42118086"/>
              <a:gd name="connsiteY4" fmla="*/ 6974481 h 6975464"/>
              <a:gd name="connsiteX5" fmla="*/ 738225 w 42118086"/>
              <a:gd name="connsiteY5" fmla="*/ 6911396 h 6975464"/>
              <a:gd name="connsiteX6" fmla="*/ 733493 w 42118086"/>
              <a:gd name="connsiteY6" fmla="*/ 6551812 h 6975464"/>
              <a:gd name="connsiteX7" fmla="*/ 733493 w 42118086"/>
              <a:gd name="connsiteY7" fmla="*/ 6897991 h 6975464"/>
              <a:gd name="connsiteX8" fmla="*/ 639637 w 42118086"/>
              <a:gd name="connsiteY8" fmla="*/ 6970539 h 6975464"/>
              <a:gd name="connsiteX9" fmla="*/ 656989 w 42118086"/>
              <a:gd name="connsiteY9" fmla="*/ 6974481 h 6975464"/>
              <a:gd name="connsiteX10" fmla="*/ 638848 w 42118086"/>
              <a:gd name="connsiteY10" fmla="*/ 6971327 h 6975464"/>
              <a:gd name="connsiteX11" fmla="*/ 633515 w 42118086"/>
              <a:gd name="connsiteY11" fmla="*/ 6975464 h 6975464"/>
              <a:gd name="connsiteX12" fmla="*/ 371479 w 42118086"/>
              <a:gd name="connsiteY12" fmla="*/ 6975464 h 6975464"/>
              <a:gd name="connsiteX13" fmla="*/ 371479 w 42118086"/>
              <a:gd name="connsiteY13" fmla="*/ 6917056 h 6975464"/>
              <a:gd name="connsiteX14" fmla="*/ 371479 w 42118086"/>
              <a:gd name="connsiteY14" fmla="*/ 6832540 h 6975464"/>
              <a:gd name="connsiteX15" fmla="*/ 733493 w 42118086"/>
              <a:gd name="connsiteY15" fmla="*/ 6551812 h 6975464"/>
              <a:gd name="connsiteX16" fmla="*/ 1106548 w 42118086"/>
              <a:gd name="connsiteY16" fmla="*/ 5904403 h 6975464"/>
              <a:gd name="connsiteX17" fmla="*/ 1106548 w 42118086"/>
              <a:gd name="connsiteY17" fmla="*/ 6251370 h 6975464"/>
              <a:gd name="connsiteX18" fmla="*/ 1012693 w 42118086"/>
              <a:gd name="connsiteY18" fmla="*/ 6323918 h 6975464"/>
              <a:gd name="connsiteX19" fmla="*/ 744534 w 42118086"/>
              <a:gd name="connsiteY19" fmla="*/ 6531309 h 6975464"/>
              <a:gd name="connsiteX20" fmla="*/ 744534 w 42118086"/>
              <a:gd name="connsiteY20" fmla="*/ 6185131 h 6975464"/>
              <a:gd name="connsiteX21" fmla="*/ 873093 w 42118086"/>
              <a:gd name="connsiteY21" fmla="*/ 6085772 h 6975464"/>
              <a:gd name="connsiteX22" fmla="*/ 1106548 w 42118086"/>
              <a:gd name="connsiteY22" fmla="*/ 5904403 h 6975464"/>
              <a:gd name="connsiteX23" fmla="*/ 1739875 w 42118086"/>
              <a:gd name="connsiteY23" fmla="*/ 5788484 h 6975464"/>
              <a:gd name="connsiteX24" fmla="*/ 1726467 w 42118086"/>
              <a:gd name="connsiteY24" fmla="*/ 5794792 h 6975464"/>
              <a:gd name="connsiteX25" fmla="*/ 1739875 w 42118086"/>
              <a:gd name="connsiteY25" fmla="*/ 5788484 h 6975464"/>
              <a:gd name="connsiteX26" fmla="*/ 1488280 w 42118086"/>
              <a:gd name="connsiteY26" fmla="*/ 5613423 h 6975464"/>
              <a:gd name="connsiteX27" fmla="*/ 1726467 w 42118086"/>
              <a:gd name="connsiteY27" fmla="*/ 5794792 h 6975464"/>
              <a:gd name="connsiteX28" fmla="*/ 1853448 w 42118086"/>
              <a:gd name="connsiteY28" fmla="*/ 5890997 h 6975464"/>
              <a:gd name="connsiteX29" fmla="*/ 1489068 w 42118086"/>
              <a:gd name="connsiteY29" fmla="*/ 6174091 h 6975464"/>
              <a:gd name="connsiteX30" fmla="*/ 1123900 w 42118086"/>
              <a:gd name="connsiteY30" fmla="*/ 5896517 h 6975464"/>
              <a:gd name="connsiteX31" fmla="*/ 1488280 w 42118086"/>
              <a:gd name="connsiteY31" fmla="*/ 5613423 h 6975464"/>
              <a:gd name="connsiteX32" fmla="*/ 359648 w 42118086"/>
              <a:gd name="connsiteY32" fmla="*/ 4965225 h 6975464"/>
              <a:gd name="connsiteX33" fmla="*/ 724817 w 42118086"/>
              <a:gd name="connsiteY33" fmla="*/ 5242799 h 6975464"/>
              <a:gd name="connsiteX34" fmla="*/ 487418 w 42118086"/>
              <a:gd name="connsiteY34" fmla="*/ 5426534 h 6975464"/>
              <a:gd name="connsiteX35" fmla="*/ 493727 w 42118086"/>
              <a:gd name="connsiteY35" fmla="*/ 5437574 h 6975464"/>
              <a:gd name="connsiteX36" fmla="*/ 733493 w 42118086"/>
              <a:gd name="connsiteY36" fmla="*/ 5252262 h 6975464"/>
              <a:gd name="connsiteX37" fmla="*/ 733493 w 42118086"/>
              <a:gd name="connsiteY37" fmla="*/ 5598440 h 6975464"/>
              <a:gd name="connsiteX38" fmla="*/ 633328 w 42118086"/>
              <a:gd name="connsiteY38" fmla="*/ 5675720 h 6975464"/>
              <a:gd name="connsiteX39" fmla="*/ 641215 w 42118086"/>
              <a:gd name="connsiteY39" fmla="*/ 5688337 h 6975464"/>
              <a:gd name="connsiteX40" fmla="*/ 737436 w 42118086"/>
              <a:gd name="connsiteY40" fmla="*/ 5613423 h 6975464"/>
              <a:gd name="connsiteX41" fmla="*/ 1102605 w 42118086"/>
              <a:gd name="connsiteY41" fmla="*/ 5890997 h 6975464"/>
              <a:gd name="connsiteX42" fmla="*/ 866783 w 42118086"/>
              <a:gd name="connsiteY42" fmla="*/ 6073943 h 6975464"/>
              <a:gd name="connsiteX43" fmla="*/ 873093 w 42118086"/>
              <a:gd name="connsiteY43" fmla="*/ 6085772 h 6975464"/>
              <a:gd name="connsiteX44" fmla="*/ 865994 w 42118086"/>
              <a:gd name="connsiteY44" fmla="*/ 6074732 h 6975464"/>
              <a:gd name="connsiteX45" fmla="*/ 738225 w 42118086"/>
              <a:gd name="connsiteY45" fmla="*/ 6174091 h 6975464"/>
              <a:gd name="connsiteX46" fmla="*/ 373056 w 42118086"/>
              <a:gd name="connsiteY46" fmla="*/ 5896517 h 6975464"/>
              <a:gd name="connsiteX47" fmla="*/ 640426 w 42118086"/>
              <a:gd name="connsiteY47" fmla="*/ 5689125 h 6975464"/>
              <a:gd name="connsiteX48" fmla="*/ 633328 w 42118086"/>
              <a:gd name="connsiteY48" fmla="*/ 5676508 h 6975464"/>
              <a:gd name="connsiteX49" fmla="*/ 371479 w 42118086"/>
              <a:gd name="connsiteY49" fmla="*/ 5879169 h 6975464"/>
              <a:gd name="connsiteX50" fmla="*/ 371479 w 42118086"/>
              <a:gd name="connsiteY50" fmla="*/ 5532990 h 6975464"/>
              <a:gd name="connsiteX51" fmla="*/ 493727 w 42118086"/>
              <a:gd name="connsiteY51" fmla="*/ 5438362 h 6975464"/>
              <a:gd name="connsiteX52" fmla="*/ 486629 w 42118086"/>
              <a:gd name="connsiteY52" fmla="*/ 5426534 h 6975464"/>
              <a:gd name="connsiteX53" fmla="*/ 365169 w 42118086"/>
              <a:gd name="connsiteY53" fmla="*/ 5521161 h 6975464"/>
              <a:gd name="connsiteX54" fmla="*/ 0 w 42118086"/>
              <a:gd name="connsiteY54" fmla="*/ 5243588 h 6975464"/>
              <a:gd name="connsiteX55" fmla="*/ 359648 w 42118086"/>
              <a:gd name="connsiteY55" fmla="*/ 4965225 h 6975464"/>
              <a:gd name="connsiteX56" fmla="*/ 1106548 w 42118086"/>
              <a:gd name="connsiteY56" fmla="*/ 4604852 h 6975464"/>
              <a:gd name="connsiteX57" fmla="*/ 1106548 w 42118086"/>
              <a:gd name="connsiteY57" fmla="*/ 4951031 h 6975464"/>
              <a:gd name="connsiteX58" fmla="*/ 1018214 w 42118086"/>
              <a:gd name="connsiteY58" fmla="*/ 5019636 h 6975464"/>
              <a:gd name="connsiteX59" fmla="*/ 1025312 w 42118086"/>
              <a:gd name="connsiteY59" fmla="*/ 5030676 h 6975464"/>
              <a:gd name="connsiteX60" fmla="*/ 1017425 w 42118086"/>
              <a:gd name="connsiteY60" fmla="*/ 5020424 h 6975464"/>
              <a:gd name="connsiteX61" fmla="*/ 744534 w 42118086"/>
              <a:gd name="connsiteY61" fmla="*/ 5231759 h 6975464"/>
              <a:gd name="connsiteX62" fmla="*/ 744534 w 42118086"/>
              <a:gd name="connsiteY62" fmla="*/ 4885580 h 6975464"/>
              <a:gd name="connsiteX63" fmla="*/ 856530 w 42118086"/>
              <a:gd name="connsiteY63" fmla="*/ 4798050 h 6975464"/>
              <a:gd name="connsiteX64" fmla="*/ 849432 w 42118086"/>
              <a:gd name="connsiteY64" fmla="*/ 4787799 h 6975464"/>
              <a:gd name="connsiteX65" fmla="*/ 857319 w 42118086"/>
              <a:gd name="connsiteY65" fmla="*/ 4798050 h 6975464"/>
              <a:gd name="connsiteX66" fmla="*/ 1106548 w 42118086"/>
              <a:gd name="connsiteY66" fmla="*/ 4604852 h 6975464"/>
              <a:gd name="connsiteX67" fmla="*/ 737436 w 42118086"/>
              <a:gd name="connsiteY67" fmla="*/ 4313873 h 6975464"/>
              <a:gd name="connsiteX68" fmla="*/ 1102605 w 42118086"/>
              <a:gd name="connsiteY68" fmla="*/ 4591447 h 6975464"/>
              <a:gd name="connsiteX69" fmla="*/ 849432 w 42118086"/>
              <a:gd name="connsiteY69" fmla="*/ 4787799 h 6975464"/>
              <a:gd name="connsiteX70" fmla="*/ 738225 w 42118086"/>
              <a:gd name="connsiteY70" fmla="*/ 4873752 h 6975464"/>
              <a:gd name="connsiteX71" fmla="*/ 373056 w 42118086"/>
              <a:gd name="connsiteY71" fmla="*/ 4596178 h 6975464"/>
              <a:gd name="connsiteX72" fmla="*/ 737436 w 42118086"/>
              <a:gd name="connsiteY72" fmla="*/ 4313873 h 6975464"/>
              <a:gd name="connsiteX73" fmla="*/ 1115224 w 42118086"/>
              <a:gd name="connsiteY73" fmla="*/ 3661732 h 6975464"/>
              <a:gd name="connsiteX74" fmla="*/ 1125477 w 42118086"/>
              <a:gd name="connsiteY74" fmla="*/ 3669618 h 6975464"/>
              <a:gd name="connsiteX75" fmla="*/ 1480393 w 42118086"/>
              <a:gd name="connsiteY75" fmla="*/ 3939306 h 6975464"/>
              <a:gd name="connsiteX76" fmla="*/ 1116013 w 42118086"/>
              <a:gd name="connsiteY76" fmla="*/ 4222399 h 6975464"/>
              <a:gd name="connsiteX77" fmla="*/ 750844 w 42118086"/>
              <a:gd name="connsiteY77" fmla="*/ 3944037 h 6975464"/>
              <a:gd name="connsiteX78" fmla="*/ 1115224 w 42118086"/>
              <a:gd name="connsiteY78" fmla="*/ 3661732 h 6975464"/>
              <a:gd name="connsiteX79" fmla="*/ 1480393 w 42118086"/>
              <a:gd name="connsiteY79" fmla="*/ 2656315 h 6975464"/>
              <a:gd name="connsiteX80" fmla="*/ 1480393 w 42118086"/>
              <a:gd name="connsiteY80" fmla="*/ 3002494 h 6975464"/>
              <a:gd name="connsiteX81" fmla="*/ 1386537 w 42118086"/>
              <a:gd name="connsiteY81" fmla="*/ 3075042 h 6975464"/>
              <a:gd name="connsiteX82" fmla="*/ 1392847 w 42118086"/>
              <a:gd name="connsiteY82" fmla="*/ 3086870 h 6975464"/>
              <a:gd name="connsiteX83" fmla="*/ 1385748 w 42118086"/>
              <a:gd name="connsiteY83" fmla="*/ 3075830 h 6975464"/>
              <a:gd name="connsiteX84" fmla="*/ 1118379 w 42118086"/>
              <a:gd name="connsiteY84" fmla="*/ 3283222 h 6975464"/>
              <a:gd name="connsiteX85" fmla="*/ 1118379 w 42118086"/>
              <a:gd name="connsiteY85" fmla="*/ 2937043 h 6975464"/>
              <a:gd name="connsiteX86" fmla="*/ 1246148 w 42118086"/>
              <a:gd name="connsiteY86" fmla="*/ 2837685 h 6975464"/>
              <a:gd name="connsiteX87" fmla="*/ 1239839 w 42118086"/>
              <a:gd name="connsiteY87" fmla="*/ 2825856 h 6975464"/>
              <a:gd name="connsiteX88" fmla="*/ 1246937 w 42118086"/>
              <a:gd name="connsiteY88" fmla="*/ 2836896 h 6975464"/>
              <a:gd name="connsiteX89" fmla="*/ 1480393 w 42118086"/>
              <a:gd name="connsiteY89" fmla="*/ 2656315 h 6975464"/>
              <a:gd name="connsiteX90" fmla="*/ 732704 w 42118086"/>
              <a:gd name="connsiteY90" fmla="*/ 1716349 h 6975464"/>
              <a:gd name="connsiteX91" fmla="*/ 1097873 w 42118086"/>
              <a:gd name="connsiteY91" fmla="*/ 1993923 h 6975464"/>
              <a:gd name="connsiteX92" fmla="*/ 860473 w 42118086"/>
              <a:gd name="connsiteY92" fmla="*/ 2177658 h 6975464"/>
              <a:gd name="connsiteX93" fmla="*/ 867572 w 42118086"/>
              <a:gd name="connsiteY93" fmla="*/ 2189486 h 6975464"/>
              <a:gd name="connsiteX94" fmla="*/ 1106548 w 42118086"/>
              <a:gd name="connsiteY94" fmla="*/ 2003386 h 6975464"/>
              <a:gd name="connsiteX95" fmla="*/ 1106548 w 42118086"/>
              <a:gd name="connsiteY95" fmla="*/ 2350353 h 6975464"/>
              <a:gd name="connsiteX96" fmla="*/ 1007172 w 42118086"/>
              <a:gd name="connsiteY96" fmla="*/ 2427632 h 6975464"/>
              <a:gd name="connsiteX97" fmla="*/ 1014270 w 42118086"/>
              <a:gd name="connsiteY97" fmla="*/ 2440249 h 6975464"/>
              <a:gd name="connsiteX98" fmla="*/ 1110492 w 42118086"/>
              <a:gd name="connsiteY98" fmla="*/ 2365336 h 6975464"/>
              <a:gd name="connsiteX99" fmla="*/ 1475660 w 42118086"/>
              <a:gd name="connsiteY99" fmla="*/ 2642910 h 6975464"/>
              <a:gd name="connsiteX100" fmla="*/ 1239839 w 42118086"/>
              <a:gd name="connsiteY100" fmla="*/ 2825856 h 6975464"/>
              <a:gd name="connsiteX101" fmla="*/ 1112069 w 42118086"/>
              <a:gd name="connsiteY101" fmla="*/ 2925215 h 6975464"/>
              <a:gd name="connsiteX102" fmla="*/ 746900 w 42118086"/>
              <a:gd name="connsiteY102" fmla="*/ 2647641 h 6975464"/>
              <a:gd name="connsiteX103" fmla="*/ 1013481 w 42118086"/>
              <a:gd name="connsiteY103" fmla="*/ 2440249 h 6975464"/>
              <a:gd name="connsiteX104" fmla="*/ 1006383 w 42118086"/>
              <a:gd name="connsiteY104" fmla="*/ 2427632 h 6975464"/>
              <a:gd name="connsiteX105" fmla="*/ 744534 w 42118086"/>
              <a:gd name="connsiteY105" fmla="*/ 2631081 h 6975464"/>
              <a:gd name="connsiteX106" fmla="*/ 744534 w 42118086"/>
              <a:gd name="connsiteY106" fmla="*/ 2284114 h 6975464"/>
              <a:gd name="connsiteX107" fmla="*/ 866783 w 42118086"/>
              <a:gd name="connsiteY107" fmla="*/ 2189486 h 6975464"/>
              <a:gd name="connsiteX108" fmla="*/ 860473 w 42118086"/>
              <a:gd name="connsiteY108" fmla="*/ 2178447 h 6975464"/>
              <a:gd name="connsiteX109" fmla="*/ 738225 w 42118086"/>
              <a:gd name="connsiteY109" fmla="*/ 2273074 h 6975464"/>
              <a:gd name="connsiteX110" fmla="*/ 373056 w 42118086"/>
              <a:gd name="connsiteY110" fmla="*/ 1995500 h 6975464"/>
              <a:gd name="connsiteX111" fmla="*/ 732704 w 42118086"/>
              <a:gd name="connsiteY111" fmla="*/ 1716349 h 6975464"/>
              <a:gd name="connsiteX112" fmla="*/ 1480393 w 42118086"/>
              <a:gd name="connsiteY112" fmla="*/ 1355976 h 6975464"/>
              <a:gd name="connsiteX113" fmla="*/ 1480393 w 42118086"/>
              <a:gd name="connsiteY113" fmla="*/ 1702944 h 6975464"/>
              <a:gd name="connsiteX114" fmla="*/ 1391269 w 42118086"/>
              <a:gd name="connsiteY114" fmla="*/ 1771549 h 6975464"/>
              <a:gd name="connsiteX115" fmla="*/ 1399156 w 42118086"/>
              <a:gd name="connsiteY115" fmla="*/ 1781800 h 6975464"/>
              <a:gd name="connsiteX116" fmla="*/ 1483547 w 42118086"/>
              <a:gd name="connsiteY116" fmla="*/ 1716349 h 6975464"/>
              <a:gd name="connsiteX117" fmla="*/ 1848716 w 42118086"/>
              <a:gd name="connsiteY117" fmla="*/ 1993923 h 6975464"/>
              <a:gd name="connsiteX118" fmla="*/ 1658639 w 42118086"/>
              <a:gd name="connsiteY118" fmla="*/ 2141384 h 6975464"/>
              <a:gd name="connsiteX119" fmla="*/ 1489068 w 42118086"/>
              <a:gd name="connsiteY119" fmla="*/ 2273074 h 6975464"/>
              <a:gd name="connsiteX120" fmla="*/ 1123900 w 42118086"/>
              <a:gd name="connsiteY120" fmla="*/ 1995500 h 6975464"/>
              <a:gd name="connsiteX121" fmla="*/ 1398368 w 42118086"/>
              <a:gd name="connsiteY121" fmla="*/ 1782588 h 6975464"/>
              <a:gd name="connsiteX122" fmla="*/ 1390481 w 42118086"/>
              <a:gd name="connsiteY122" fmla="*/ 1771549 h 6975464"/>
              <a:gd name="connsiteX123" fmla="*/ 1118379 w 42118086"/>
              <a:gd name="connsiteY123" fmla="*/ 1982883 h 6975464"/>
              <a:gd name="connsiteX124" fmla="*/ 1118379 w 42118086"/>
              <a:gd name="connsiteY124" fmla="*/ 1636704 h 6975464"/>
              <a:gd name="connsiteX125" fmla="*/ 1230374 w 42118086"/>
              <a:gd name="connsiteY125" fmla="*/ 1549963 h 6975464"/>
              <a:gd name="connsiteX126" fmla="*/ 1480393 w 42118086"/>
              <a:gd name="connsiteY126" fmla="*/ 1355976 h 6975464"/>
              <a:gd name="connsiteX127" fmla="*/ 1110492 w 42118086"/>
              <a:gd name="connsiteY127" fmla="*/ 1064997 h 6975464"/>
              <a:gd name="connsiteX128" fmla="*/ 1475660 w 42118086"/>
              <a:gd name="connsiteY128" fmla="*/ 1342571 h 6975464"/>
              <a:gd name="connsiteX129" fmla="*/ 1223276 w 42118086"/>
              <a:gd name="connsiteY129" fmla="*/ 1538923 h 6975464"/>
              <a:gd name="connsiteX130" fmla="*/ 1230374 w 42118086"/>
              <a:gd name="connsiteY130" fmla="*/ 1549963 h 6975464"/>
              <a:gd name="connsiteX131" fmla="*/ 1222487 w 42118086"/>
              <a:gd name="connsiteY131" fmla="*/ 1539711 h 6975464"/>
              <a:gd name="connsiteX132" fmla="*/ 1112069 w 42118086"/>
              <a:gd name="connsiteY132" fmla="*/ 1625665 h 6975464"/>
              <a:gd name="connsiteX133" fmla="*/ 746900 w 42118086"/>
              <a:gd name="connsiteY133" fmla="*/ 1348091 h 6975464"/>
              <a:gd name="connsiteX134" fmla="*/ 1110492 w 42118086"/>
              <a:gd name="connsiteY134" fmla="*/ 1064997 h 6975464"/>
              <a:gd name="connsiteX135" fmla="*/ 1488280 w 42118086"/>
              <a:gd name="connsiteY135" fmla="*/ 413645 h 6975464"/>
              <a:gd name="connsiteX136" fmla="*/ 1498533 w 42118086"/>
              <a:gd name="connsiteY136" fmla="*/ 421530 h 6975464"/>
              <a:gd name="connsiteX137" fmla="*/ 1853448 w 42118086"/>
              <a:gd name="connsiteY137" fmla="*/ 691218 h 6975464"/>
              <a:gd name="connsiteX138" fmla="*/ 1489068 w 42118086"/>
              <a:gd name="connsiteY138" fmla="*/ 973524 h 6975464"/>
              <a:gd name="connsiteX139" fmla="*/ 1123900 w 42118086"/>
              <a:gd name="connsiteY139" fmla="*/ 695950 h 6975464"/>
              <a:gd name="connsiteX140" fmla="*/ 1488280 w 42118086"/>
              <a:gd name="connsiteY140" fmla="*/ 413645 h 6975464"/>
              <a:gd name="connsiteX141" fmla="*/ 1493012 w 42118086"/>
              <a:gd name="connsiteY141" fmla="*/ 117464 h 6975464"/>
              <a:gd name="connsiteX142" fmla="*/ 42118086 w 42118086"/>
              <a:gd name="connsiteY142" fmla="*/ 0 h 6975464"/>
              <a:gd name="connsiteX143" fmla="*/ 5957423 w 42118086"/>
              <a:gd name="connsiteY143" fmla="*/ 6975464 h 6975464"/>
              <a:gd name="connsiteX144" fmla="*/ 843615 w 42118086"/>
              <a:gd name="connsiteY144" fmla="*/ 6975464 h 6975464"/>
              <a:gd name="connsiteX145" fmla="*/ 810785 w 42118086"/>
              <a:gd name="connsiteY145" fmla="*/ 6950504 h 6975464"/>
              <a:gd name="connsiteX146" fmla="*/ 746900 w 42118086"/>
              <a:gd name="connsiteY146" fmla="*/ 6901934 h 6975464"/>
              <a:gd name="connsiteX147" fmla="*/ 746900 w 42118086"/>
              <a:gd name="connsiteY147" fmla="*/ 6547081 h 6975464"/>
              <a:gd name="connsiteX148" fmla="*/ 1019002 w 42118086"/>
              <a:gd name="connsiteY148" fmla="*/ 6335746 h 6975464"/>
              <a:gd name="connsiteX149" fmla="*/ 1012693 w 42118086"/>
              <a:gd name="connsiteY149" fmla="*/ 6323918 h 6975464"/>
              <a:gd name="connsiteX150" fmla="*/ 1019791 w 42118086"/>
              <a:gd name="connsiteY150" fmla="*/ 6334957 h 6975464"/>
              <a:gd name="connsiteX151" fmla="*/ 1110492 w 42118086"/>
              <a:gd name="connsiteY151" fmla="*/ 6264775 h 6975464"/>
              <a:gd name="connsiteX152" fmla="*/ 1489068 w 42118086"/>
              <a:gd name="connsiteY152" fmla="*/ 6553389 h 6975464"/>
              <a:gd name="connsiteX153" fmla="*/ 1870800 w 42118086"/>
              <a:gd name="connsiteY153" fmla="*/ 6257678 h 6975464"/>
              <a:gd name="connsiteX154" fmla="*/ 1870800 w 42118086"/>
              <a:gd name="connsiteY154" fmla="*/ 6139394 h 6975464"/>
              <a:gd name="connsiteX155" fmla="*/ 1857392 w 42118086"/>
              <a:gd name="connsiteY155" fmla="*/ 6144914 h 6975464"/>
              <a:gd name="connsiteX156" fmla="*/ 1857392 w 42118086"/>
              <a:gd name="connsiteY156" fmla="*/ 6251370 h 6975464"/>
              <a:gd name="connsiteX157" fmla="*/ 1495378 w 42118086"/>
              <a:gd name="connsiteY157" fmla="*/ 6531309 h 6975464"/>
              <a:gd name="connsiteX158" fmla="*/ 1495378 w 42118086"/>
              <a:gd name="connsiteY158" fmla="*/ 6185131 h 6975464"/>
              <a:gd name="connsiteX159" fmla="*/ 1857392 w 42118086"/>
              <a:gd name="connsiteY159" fmla="*/ 5904403 h 6975464"/>
              <a:gd name="connsiteX160" fmla="*/ 1857392 w 42118086"/>
              <a:gd name="connsiteY160" fmla="*/ 6144125 h 6975464"/>
              <a:gd name="connsiteX161" fmla="*/ 1870800 w 42118086"/>
              <a:gd name="connsiteY161" fmla="*/ 6138605 h 6975464"/>
              <a:gd name="connsiteX162" fmla="*/ 1870800 w 42118086"/>
              <a:gd name="connsiteY162" fmla="*/ 5887843 h 6975464"/>
              <a:gd name="connsiteX163" fmla="*/ 1739875 w 42118086"/>
              <a:gd name="connsiteY163" fmla="*/ 5788484 h 6975464"/>
              <a:gd name="connsiteX164" fmla="*/ 1497744 w 42118086"/>
              <a:gd name="connsiteY164" fmla="*/ 5604749 h 6975464"/>
              <a:gd name="connsiteX165" fmla="*/ 1497744 w 42118086"/>
              <a:gd name="connsiteY165" fmla="*/ 5424957 h 6975464"/>
              <a:gd name="connsiteX166" fmla="*/ 1484336 w 42118086"/>
              <a:gd name="connsiteY166" fmla="*/ 5427322 h 6975464"/>
              <a:gd name="connsiteX167" fmla="*/ 1484336 w 42118086"/>
              <a:gd name="connsiteY167" fmla="*/ 5598440 h 6975464"/>
              <a:gd name="connsiteX168" fmla="*/ 1122322 w 42118086"/>
              <a:gd name="connsiteY168" fmla="*/ 5879169 h 6975464"/>
              <a:gd name="connsiteX169" fmla="*/ 1122322 w 42118086"/>
              <a:gd name="connsiteY169" fmla="*/ 5532990 h 6975464"/>
              <a:gd name="connsiteX170" fmla="*/ 1292682 w 42118086"/>
              <a:gd name="connsiteY170" fmla="*/ 5400511 h 6975464"/>
              <a:gd name="connsiteX171" fmla="*/ 1285583 w 42118086"/>
              <a:gd name="connsiteY171" fmla="*/ 5390260 h 6975464"/>
              <a:gd name="connsiteX172" fmla="*/ 1116013 w 42118086"/>
              <a:gd name="connsiteY172" fmla="*/ 5521161 h 6975464"/>
              <a:gd name="connsiteX173" fmla="*/ 750844 w 42118086"/>
              <a:gd name="connsiteY173" fmla="*/ 5243588 h 6975464"/>
              <a:gd name="connsiteX174" fmla="*/ 1025312 w 42118086"/>
              <a:gd name="connsiteY174" fmla="*/ 5030676 h 6975464"/>
              <a:gd name="connsiteX175" fmla="*/ 1110492 w 42118086"/>
              <a:gd name="connsiteY175" fmla="*/ 4965225 h 6975464"/>
              <a:gd name="connsiteX176" fmla="*/ 1475660 w 42118086"/>
              <a:gd name="connsiteY176" fmla="*/ 5242799 h 6975464"/>
              <a:gd name="connsiteX177" fmla="*/ 1285583 w 42118086"/>
              <a:gd name="connsiteY177" fmla="*/ 5389472 h 6975464"/>
              <a:gd name="connsiteX178" fmla="*/ 1293470 w 42118086"/>
              <a:gd name="connsiteY178" fmla="*/ 5400511 h 6975464"/>
              <a:gd name="connsiteX179" fmla="*/ 1484336 w 42118086"/>
              <a:gd name="connsiteY179" fmla="*/ 5252262 h 6975464"/>
              <a:gd name="connsiteX180" fmla="*/ 1484336 w 42118086"/>
              <a:gd name="connsiteY180" fmla="*/ 5426534 h 6975464"/>
              <a:gd name="connsiteX181" fmla="*/ 1497744 w 42118086"/>
              <a:gd name="connsiteY181" fmla="*/ 5424168 h 6975464"/>
              <a:gd name="connsiteX182" fmla="*/ 1497744 w 42118086"/>
              <a:gd name="connsiteY182" fmla="*/ 5246742 h 6975464"/>
              <a:gd name="connsiteX183" fmla="*/ 1513518 w 42118086"/>
              <a:gd name="connsiteY183" fmla="*/ 5234125 h 6975464"/>
              <a:gd name="connsiteX184" fmla="*/ 1513518 w 42118086"/>
              <a:gd name="connsiteY184" fmla="*/ 5217565 h 6975464"/>
              <a:gd name="connsiteX185" fmla="*/ 1495378 w 42118086"/>
              <a:gd name="connsiteY185" fmla="*/ 5231759 h 6975464"/>
              <a:gd name="connsiteX186" fmla="*/ 1495378 w 42118086"/>
              <a:gd name="connsiteY186" fmla="*/ 4885580 h 6975464"/>
              <a:gd name="connsiteX187" fmla="*/ 1513518 w 42118086"/>
              <a:gd name="connsiteY187" fmla="*/ 4871386 h 6975464"/>
              <a:gd name="connsiteX188" fmla="*/ 1513518 w 42118086"/>
              <a:gd name="connsiteY188" fmla="*/ 4854826 h 6975464"/>
              <a:gd name="connsiteX189" fmla="*/ 1489068 w 42118086"/>
              <a:gd name="connsiteY189" fmla="*/ 4873752 h 6975464"/>
              <a:gd name="connsiteX190" fmla="*/ 1123900 w 42118086"/>
              <a:gd name="connsiteY190" fmla="*/ 4596178 h 6975464"/>
              <a:gd name="connsiteX191" fmla="*/ 1488280 w 42118086"/>
              <a:gd name="connsiteY191" fmla="*/ 4313873 h 6975464"/>
              <a:gd name="connsiteX192" fmla="*/ 1853448 w 42118086"/>
              <a:gd name="connsiteY192" fmla="*/ 4591447 h 6975464"/>
              <a:gd name="connsiteX193" fmla="*/ 1514307 w 42118086"/>
              <a:gd name="connsiteY193" fmla="*/ 4854826 h 6975464"/>
              <a:gd name="connsiteX194" fmla="*/ 1514307 w 42118086"/>
              <a:gd name="connsiteY194" fmla="*/ 4870598 h 6975464"/>
              <a:gd name="connsiteX195" fmla="*/ 1857392 w 42118086"/>
              <a:gd name="connsiteY195" fmla="*/ 4604852 h 6975464"/>
              <a:gd name="connsiteX196" fmla="*/ 1857392 w 42118086"/>
              <a:gd name="connsiteY196" fmla="*/ 4951031 h 6975464"/>
              <a:gd name="connsiteX197" fmla="*/ 1514307 w 42118086"/>
              <a:gd name="connsiteY197" fmla="*/ 5217565 h 6975464"/>
              <a:gd name="connsiteX198" fmla="*/ 1514307 w 42118086"/>
              <a:gd name="connsiteY198" fmla="*/ 5234125 h 6975464"/>
              <a:gd name="connsiteX199" fmla="*/ 1870800 w 42118086"/>
              <a:gd name="connsiteY199" fmla="*/ 4957339 h 6975464"/>
              <a:gd name="connsiteX200" fmla="*/ 1870800 w 42118086"/>
              <a:gd name="connsiteY200" fmla="*/ 4588292 h 6975464"/>
              <a:gd name="connsiteX201" fmla="*/ 1497744 w 42118086"/>
              <a:gd name="connsiteY201" fmla="*/ 4304410 h 6975464"/>
              <a:gd name="connsiteX202" fmla="*/ 1497744 w 42118086"/>
              <a:gd name="connsiteY202" fmla="*/ 3956654 h 6975464"/>
              <a:gd name="connsiteX203" fmla="*/ 1484336 w 42118086"/>
              <a:gd name="connsiteY203" fmla="*/ 3966905 h 6975464"/>
              <a:gd name="connsiteX204" fmla="*/ 1484336 w 42118086"/>
              <a:gd name="connsiteY204" fmla="*/ 4299679 h 6975464"/>
              <a:gd name="connsiteX205" fmla="*/ 1122322 w 42118086"/>
              <a:gd name="connsiteY205" fmla="*/ 4579618 h 6975464"/>
              <a:gd name="connsiteX206" fmla="*/ 1122322 w 42118086"/>
              <a:gd name="connsiteY206" fmla="*/ 4233439 h 6975464"/>
              <a:gd name="connsiteX207" fmla="*/ 1484336 w 42118086"/>
              <a:gd name="connsiteY207" fmla="*/ 3952712 h 6975464"/>
              <a:gd name="connsiteX208" fmla="*/ 1484336 w 42118086"/>
              <a:gd name="connsiteY208" fmla="*/ 3966117 h 6975464"/>
              <a:gd name="connsiteX209" fmla="*/ 1497744 w 42118086"/>
              <a:gd name="connsiteY209" fmla="*/ 3955866 h 6975464"/>
              <a:gd name="connsiteX210" fmla="*/ 1497744 w 42118086"/>
              <a:gd name="connsiteY210" fmla="*/ 3936152 h 6975464"/>
              <a:gd name="connsiteX211" fmla="*/ 1136519 w 42118086"/>
              <a:gd name="connsiteY211" fmla="*/ 3661732 h 6975464"/>
              <a:gd name="connsiteX212" fmla="*/ 1125477 w 42118086"/>
              <a:gd name="connsiteY212" fmla="*/ 3669618 h 6975464"/>
              <a:gd name="connsiteX213" fmla="*/ 1135730 w 42118086"/>
              <a:gd name="connsiteY213" fmla="*/ 3660943 h 6975464"/>
              <a:gd name="connsiteX214" fmla="*/ 1119956 w 42118086"/>
              <a:gd name="connsiteY214" fmla="*/ 3649115 h 6975464"/>
              <a:gd name="connsiteX215" fmla="*/ 1119956 w 42118086"/>
              <a:gd name="connsiteY215" fmla="*/ 3637286 h 6975464"/>
              <a:gd name="connsiteX216" fmla="*/ 1106548 w 42118086"/>
              <a:gd name="connsiteY216" fmla="*/ 3637286 h 6975464"/>
              <a:gd name="connsiteX217" fmla="*/ 1106548 w 42118086"/>
              <a:gd name="connsiteY217" fmla="*/ 3649903 h 6975464"/>
              <a:gd name="connsiteX218" fmla="*/ 744534 w 42118086"/>
              <a:gd name="connsiteY218" fmla="*/ 3929843 h 6975464"/>
              <a:gd name="connsiteX219" fmla="*/ 744534 w 42118086"/>
              <a:gd name="connsiteY219" fmla="*/ 3612841 h 6975464"/>
              <a:gd name="connsiteX220" fmla="*/ 744534 w 42118086"/>
              <a:gd name="connsiteY220" fmla="*/ 3584453 h 6975464"/>
              <a:gd name="connsiteX221" fmla="*/ 1106548 w 42118086"/>
              <a:gd name="connsiteY221" fmla="*/ 3303725 h 6975464"/>
              <a:gd name="connsiteX222" fmla="*/ 1106548 w 42118086"/>
              <a:gd name="connsiteY222" fmla="*/ 3617573 h 6975464"/>
              <a:gd name="connsiteX223" fmla="*/ 1106548 w 42118086"/>
              <a:gd name="connsiteY223" fmla="*/ 3636498 h 6975464"/>
              <a:gd name="connsiteX224" fmla="*/ 1119956 w 42118086"/>
              <a:gd name="connsiteY224" fmla="*/ 3636498 h 6975464"/>
              <a:gd name="connsiteX225" fmla="*/ 1119956 w 42118086"/>
              <a:gd name="connsiteY225" fmla="*/ 3298205 h 6975464"/>
              <a:gd name="connsiteX226" fmla="*/ 1392847 w 42118086"/>
              <a:gd name="connsiteY226" fmla="*/ 3086870 h 6975464"/>
              <a:gd name="connsiteX227" fmla="*/ 1483547 w 42118086"/>
              <a:gd name="connsiteY227" fmla="*/ 3016688 h 6975464"/>
              <a:gd name="connsiteX228" fmla="*/ 1862913 w 42118086"/>
              <a:gd name="connsiteY228" fmla="*/ 3304513 h 6975464"/>
              <a:gd name="connsiteX229" fmla="*/ 2243855 w 42118086"/>
              <a:gd name="connsiteY229" fmla="*/ 3008803 h 6975464"/>
              <a:gd name="connsiteX230" fmla="*/ 2243855 w 42118086"/>
              <a:gd name="connsiteY230" fmla="*/ 2891307 h 6975464"/>
              <a:gd name="connsiteX231" fmla="*/ 2231236 w 42118086"/>
              <a:gd name="connsiteY231" fmla="*/ 2896827 h 6975464"/>
              <a:gd name="connsiteX232" fmla="*/ 2231236 w 42118086"/>
              <a:gd name="connsiteY232" fmla="*/ 3002494 h 6975464"/>
              <a:gd name="connsiteX233" fmla="*/ 1869222 w 42118086"/>
              <a:gd name="connsiteY233" fmla="*/ 3283222 h 6975464"/>
              <a:gd name="connsiteX234" fmla="*/ 1869222 w 42118086"/>
              <a:gd name="connsiteY234" fmla="*/ 2937043 h 6975464"/>
              <a:gd name="connsiteX235" fmla="*/ 2231236 w 42118086"/>
              <a:gd name="connsiteY235" fmla="*/ 2656315 h 6975464"/>
              <a:gd name="connsiteX236" fmla="*/ 2231236 w 42118086"/>
              <a:gd name="connsiteY236" fmla="*/ 2896038 h 6975464"/>
              <a:gd name="connsiteX237" fmla="*/ 2243855 w 42118086"/>
              <a:gd name="connsiteY237" fmla="*/ 2890518 h 6975464"/>
              <a:gd name="connsiteX238" fmla="*/ 2243855 w 42118086"/>
              <a:gd name="connsiteY238" fmla="*/ 2639755 h 6975464"/>
              <a:gd name="connsiteX239" fmla="*/ 2113720 w 42118086"/>
              <a:gd name="connsiteY239" fmla="*/ 2540397 h 6975464"/>
              <a:gd name="connsiteX240" fmla="*/ 2100312 w 42118086"/>
              <a:gd name="connsiteY240" fmla="*/ 2546705 h 6975464"/>
              <a:gd name="connsiteX241" fmla="*/ 2226503 w 42118086"/>
              <a:gd name="connsiteY241" fmla="*/ 2642910 h 6975464"/>
              <a:gd name="connsiteX242" fmla="*/ 1862124 w 42118086"/>
              <a:gd name="connsiteY242" fmla="*/ 2925215 h 6975464"/>
              <a:gd name="connsiteX243" fmla="*/ 1496955 w 42118086"/>
              <a:gd name="connsiteY243" fmla="*/ 2647641 h 6975464"/>
              <a:gd name="connsiteX244" fmla="*/ 1861335 w 42118086"/>
              <a:gd name="connsiteY244" fmla="*/ 2365336 h 6975464"/>
              <a:gd name="connsiteX245" fmla="*/ 2099523 w 42118086"/>
              <a:gd name="connsiteY245" fmla="*/ 2545916 h 6975464"/>
              <a:gd name="connsiteX246" fmla="*/ 2112931 w 42118086"/>
              <a:gd name="connsiteY246" fmla="*/ 2539608 h 6975464"/>
              <a:gd name="connsiteX247" fmla="*/ 1870800 w 42118086"/>
              <a:gd name="connsiteY247" fmla="*/ 2355873 h 6975464"/>
              <a:gd name="connsiteX248" fmla="*/ 1870800 w 42118086"/>
              <a:gd name="connsiteY248" fmla="*/ 2176869 h 6975464"/>
              <a:gd name="connsiteX249" fmla="*/ 1857392 w 42118086"/>
              <a:gd name="connsiteY249" fmla="*/ 2178447 h 6975464"/>
              <a:gd name="connsiteX250" fmla="*/ 1857392 w 42118086"/>
              <a:gd name="connsiteY250" fmla="*/ 2350353 h 6975464"/>
              <a:gd name="connsiteX251" fmla="*/ 1496167 w 42118086"/>
              <a:gd name="connsiteY251" fmla="*/ 2631081 h 6975464"/>
              <a:gd name="connsiteX252" fmla="*/ 1496167 w 42118086"/>
              <a:gd name="connsiteY252" fmla="*/ 2284114 h 6975464"/>
              <a:gd name="connsiteX253" fmla="*/ 1666526 w 42118086"/>
              <a:gd name="connsiteY253" fmla="*/ 2152424 h 6975464"/>
              <a:gd name="connsiteX254" fmla="*/ 1658639 w 42118086"/>
              <a:gd name="connsiteY254" fmla="*/ 2141384 h 6975464"/>
              <a:gd name="connsiteX255" fmla="*/ 1666526 w 42118086"/>
              <a:gd name="connsiteY255" fmla="*/ 2151636 h 6975464"/>
              <a:gd name="connsiteX256" fmla="*/ 1857392 w 42118086"/>
              <a:gd name="connsiteY256" fmla="*/ 2003386 h 6975464"/>
              <a:gd name="connsiteX257" fmla="*/ 1857392 w 42118086"/>
              <a:gd name="connsiteY257" fmla="*/ 2177658 h 6975464"/>
              <a:gd name="connsiteX258" fmla="*/ 1870800 w 42118086"/>
              <a:gd name="connsiteY258" fmla="*/ 2176081 h 6975464"/>
              <a:gd name="connsiteX259" fmla="*/ 1870800 w 42118086"/>
              <a:gd name="connsiteY259" fmla="*/ 1998654 h 6975464"/>
              <a:gd name="connsiteX260" fmla="*/ 1886574 w 42118086"/>
              <a:gd name="connsiteY260" fmla="*/ 1986037 h 6975464"/>
              <a:gd name="connsiteX261" fmla="*/ 1886574 w 42118086"/>
              <a:gd name="connsiteY261" fmla="*/ 1969478 h 6975464"/>
              <a:gd name="connsiteX262" fmla="*/ 1869222 w 42118086"/>
              <a:gd name="connsiteY262" fmla="*/ 1982883 h 6975464"/>
              <a:gd name="connsiteX263" fmla="*/ 1869222 w 42118086"/>
              <a:gd name="connsiteY263" fmla="*/ 1636704 h 6975464"/>
              <a:gd name="connsiteX264" fmla="*/ 1886574 w 42118086"/>
              <a:gd name="connsiteY264" fmla="*/ 1623299 h 6975464"/>
              <a:gd name="connsiteX265" fmla="*/ 1886574 w 42118086"/>
              <a:gd name="connsiteY265" fmla="*/ 1606739 h 6975464"/>
              <a:gd name="connsiteX266" fmla="*/ 1862124 w 42118086"/>
              <a:gd name="connsiteY266" fmla="*/ 1625665 h 6975464"/>
              <a:gd name="connsiteX267" fmla="*/ 1496955 w 42118086"/>
              <a:gd name="connsiteY267" fmla="*/ 1348091 h 6975464"/>
              <a:gd name="connsiteX268" fmla="*/ 1861335 w 42118086"/>
              <a:gd name="connsiteY268" fmla="*/ 1064997 h 6975464"/>
              <a:gd name="connsiteX269" fmla="*/ 2226503 w 42118086"/>
              <a:gd name="connsiteY269" fmla="*/ 1342571 h 6975464"/>
              <a:gd name="connsiteX270" fmla="*/ 1887362 w 42118086"/>
              <a:gd name="connsiteY270" fmla="*/ 1605951 h 6975464"/>
              <a:gd name="connsiteX271" fmla="*/ 1887362 w 42118086"/>
              <a:gd name="connsiteY271" fmla="*/ 1622510 h 6975464"/>
              <a:gd name="connsiteX272" fmla="*/ 2231236 w 42118086"/>
              <a:gd name="connsiteY272" fmla="*/ 1355976 h 6975464"/>
              <a:gd name="connsiteX273" fmla="*/ 2231236 w 42118086"/>
              <a:gd name="connsiteY273" fmla="*/ 1702944 h 6975464"/>
              <a:gd name="connsiteX274" fmla="*/ 1887362 w 42118086"/>
              <a:gd name="connsiteY274" fmla="*/ 1968689 h 6975464"/>
              <a:gd name="connsiteX275" fmla="*/ 1887362 w 42118086"/>
              <a:gd name="connsiteY275" fmla="*/ 1985249 h 6975464"/>
              <a:gd name="connsiteX276" fmla="*/ 2243855 w 42118086"/>
              <a:gd name="connsiteY276" fmla="*/ 1709252 h 6975464"/>
              <a:gd name="connsiteX277" fmla="*/ 2243855 w 42118086"/>
              <a:gd name="connsiteY277" fmla="*/ 1339416 h 6975464"/>
              <a:gd name="connsiteX278" fmla="*/ 1870800 w 42118086"/>
              <a:gd name="connsiteY278" fmla="*/ 1056323 h 6975464"/>
              <a:gd name="connsiteX279" fmla="*/ 1870800 w 42118086"/>
              <a:gd name="connsiteY279" fmla="*/ 707778 h 6975464"/>
              <a:gd name="connsiteX280" fmla="*/ 1857392 w 42118086"/>
              <a:gd name="connsiteY280" fmla="*/ 718030 h 6975464"/>
              <a:gd name="connsiteX281" fmla="*/ 1857392 w 42118086"/>
              <a:gd name="connsiteY281" fmla="*/ 1050803 h 6975464"/>
              <a:gd name="connsiteX282" fmla="*/ 1496167 w 42118086"/>
              <a:gd name="connsiteY282" fmla="*/ 1331531 h 6975464"/>
              <a:gd name="connsiteX283" fmla="*/ 1496167 w 42118086"/>
              <a:gd name="connsiteY283" fmla="*/ 985352 h 6975464"/>
              <a:gd name="connsiteX284" fmla="*/ 1857392 w 42118086"/>
              <a:gd name="connsiteY284" fmla="*/ 704624 h 6975464"/>
              <a:gd name="connsiteX285" fmla="*/ 1857392 w 42118086"/>
              <a:gd name="connsiteY285" fmla="*/ 717241 h 6975464"/>
              <a:gd name="connsiteX286" fmla="*/ 1870800 w 42118086"/>
              <a:gd name="connsiteY286" fmla="*/ 706990 h 6975464"/>
              <a:gd name="connsiteX287" fmla="*/ 1870800 w 42118086"/>
              <a:gd name="connsiteY287" fmla="*/ 688064 h 6975464"/>
              <a:gd name="connsiteX288" fmla="*/ 1509574 w 42118086"/>
              <a:gd name="connsiteY288" fmla="*/ 412856 h 6975464"/>
              <a:gd name="connsiteX289" fmla="*/ 1498533 w 42118086"/>
              <a:gd name="connsiteY289" fmla="*/ 421530 h 6975464"/>
              <a:gd name="connsiteX290" fmla="*/ 1508786 w 42118086"/>
              <a:gd name="connsiteY290" fmla="*/ 412856 h 6975464"/>
              <a:gd name="connsiteX291" fmla="*/ 1493012 w 42118086"/>
              <a:gd name="connsiteY291" fmla="*/ 401028 h 6975464"/>
              <a:gd name="connsiteX292" fmla="*/ 1493012 w 42118086"/>
              <a:gd name="connsiteY292" fmla="*/ 119417 h 6975464"/>
              <a:gd name="connsiteX293" fmla="*/ 1493012 w 42118086"/>
              <a:gd name="connsiteY293" fmla="*/ 117464 h 6975464"/>
              <a:gd name="connsiteX294" fmla="*/ 1398859 w 42118086"/>
              <a:gd name="connsiteY294" fmla="*/ 117464 h 6975464"/>
              <a:gd name="connsiteX295" fmla="*/ 1480393 w 42118086"/>
              <a:gd name="connsiteY295" fmla="*/ 117464 h 6975464"/>
              <a:gd name="connsiteX296" fmla="*/ 1480393 w 42118086"/>
              <a:gd name="connsiteY296" fmla="*/ 201868 h 6975464"/>
              <a:gd name="connsiteX297" fmla="*/ 1480393 w 42118086"/>
              <a:gd name="connsiteY297" fmla="*/ 401028 h 6975464"/>
              <a:gd name="connsiteX298" fmla="*/ 1118379 w 42118086"/>
              <a:gd name="connsiteY298" fmla="*/ 681756 h 6975464"/>
              <a:gd name="connsiteX299" fmla="*/ 1118379 w 42118086"/>
              <a:gd name="connsiteY299" fmla="*/ 335577 h 6975464"/>
              <a:gd name="connsiteX300" fmla="*/ 1379242 w 42118086"/>
              <a:gd name="connsiteY300" fmla="*/ 132719 h 6975464"/>
              <a:gd name="connsiteX301" fmla="*/ 1398859 w 42118086"/>
              <a:gd name="connsiteY301" fmla="*/ 117464 h 6975464"/>
              <a:gd name="connsiteX302" fmla="*/ 840168 w 42118086"/>
              <a:gd name="connsiteY302" fmla="*/ 117464 h 6975464"/>
              <a:gd name="connsiteX303" fmla="*/ 1377550 w 42118086"/>
              <a:gd name="connsiteY303" fmla="*/ 117464 h 6975464"/>
              <a:gd name="connsiteX304" fmla="*/ 1301753 w 42118086"/>
              <a:gd name="connsiteY304" fmla="*/ 176360 h 6975464"/>
              <a:gd name="connsiteX305" fmla="*/ 1112069 w 42118086"/>
              <a:gd name="connsiteY305" fmla="*/ 323748 h 6975464"/>
              <a:gd name="connsiteX306" fmla="*/ 857417 w 42118086"/>
              <a:gd name="connsiteY306" fmla="*/ 130551 h 6975464"/>
              <a:gd name="connsiteX307" fmla="*/ 840168 w 42118086"/>
              <a:gd name="connsiteY307" fmla="*/ 117464 h 6975464"/>
              <a:gd name="connsiteX0" fmla="*/ 738225 w 42198532"/>
              <a:gd name="connsiteY0" fmla="*/ 6911396 h 6975464"/>
              <a:gd name="connsiteX1" fmla="*/ 814828 w 42198532"/>
              <a:gd name="connsiteY1" fmla="*/ 6969750 h 6975464"/>
              <a:gd name="connsiteX2" fmla="*/ 822329 w 42198532"/>
              <a:gd name="connsiteY2" fmla="*/ 6975464 h 6975464"/>
              <a:gd name="connsiteX3" fmla="*/ 655724 w 42198532"/>
              <a:gd name="connsiteY3" fmla="*/ 6975464 h 6975464"/>
              <a:gd name="connsiteX4" fmla="*/ 656989 w 42198532"/>
              <a:gd name="connsiteY4" fmla="*/ 6974481 h 6975464"/>
              <a:gd name="connsiteX5" fmla="*/ 738225 w 42198532"/>
              <a:gd name="connsiteY5" fmla="*/ 6911396 h 6975464"/>
              <a:gd name="connsiteX6" fmla="*/ 733493 w 42198532"/>
              <a:gd name="connsiteY6" fmla="*/ 6551812 h 6975464"/>
              <a:gd name="connsiteX7" fmla="*/ 733493 w 42198532"/>
              <a:gd name="connsiteY7" fmla="*/ 6897991 h 6975464"/>
              <a:gd name="connsiteX8" fmla="*/ 639637 w 42198532"/>
              <a:gd name="connsiteY8" fmla="*/ 6970539 h 6975464"/>
              <a:gd name="connsiteX9" fmla="*/ 656989 w 42198532"/>
              <a:gd name="connsiteY9" fmla="*/ 6974481 h 6975464"/>
              <a:gd name="connsiteX10" fmla="*/ 638848 w 42198532"/>
              <a:gd name="connsiteY10" fmla="*/ 6971327 h 6975464"/>
              <a:gd name="connsiteX11" fmla="*/ 633515 w 42198532"/>
              <a:gd name="connsiteY11" fmla="*/ 6975464 h 6975464"/>
              <a:gd name="connsiteX12" fmla="*/ 371479 w 42198532"/>
              <a:gd name="connsiteY12" fmla="*/ 6975464 h 6975464"/>
              <a:gd name="connsiteX13" fmla="*/ 371479 w 42198532"/>
              <a:gd name="connsiteY13" fmla="*/ 6917056 h 6975464"/>
              <a:gd name="connsiteX14" fmla="*/ 371479 w 42198532"/>
              <a:gd name="connsiteY14" fmla="*/ 6832540 h 6975464"/>
              <a:gd name="connsiteX15" fmla="*/ 733493 w 42198532"/>
              <a:gd name="connsiteY15" fmla="*/ 6551812 h 6975464"/>
              <a:gd name="connsiteX16" fmla="*/ 1106548 w 42198532"/>
              <a:gd name="connsiteY16" fmla="*/ 5904403 h 6975464"/>
              <a:gd name="connsiteX17" fmla="*/ 1106548 w 42198532"/>
              <a:gd name="connsiteY17" fmla="*/ 6251370 h 6975464"/>
              <a:gd name="connsiteX18" fmla="*/ 1012693 w 42198532"/>
              <a:gd name="connsiteY18" fmla="*/ 6323918 h 6975464"/>
              <a:gd name="connsiteX19" fmla="*/ 744534 w 42198532"/>
              <a:gd name="connsiteY19" fmla="*/ 6531309 h 6975464"/>
              <a:gd name="connsiteX20" fmla="*/ 744534 w 42198532"/>
              <a:gd name="connsiteY20" fmla="*/ 6185131 h 6975464"/>
              <a:gd name="connsiteX21" fmla="*/ 873093 w 42198532"/>
              <a:gd name="connsiteY21" fmla="*/ 6085772 h 6975464"/>
              <a:gd name="connsiteX22" fmla="*/ 1106548 w 42198532"/>
              <a:gd name="connsiteY22" fmla="*/ 5904403 h 6975464"/>
              <a:gd name="connsiteX23" fmla="*/ 1739875 w 42198532"/>
              <a:gd name="connsiteY23" fmla="*/ 5788484 h 6975464"/>
              <a:gd name="connsiteX24" fmla="*/ 1726467 w 42198532"/>
              <a:gd name="connsiteY24" fmla="*/ 5794792 h 6975464"/>
              <a:gd name="connsiteX25" fmla="*/ 1739875 w 42198532"/>
              <a:gd name="connsiteY25" fmla="*/ 5788484 h 6975464"/>
              <a:gd name="connsiteX26" fmla="*/ 1488280 w 42198532"/>
              <a:gd name="connsiteY26" fmla="*/ 5613423 h 6975464"/>
              <a:gd name="connsiteX27" fmla="*/ 1726467 w 42198532"/>
              <a:gd name="connsiteY27" fmla="*/ 5794792 h 6975464"/>
              <a:gd name="connsiteX28" fmla="*/ 1853448 w 42198532"/>
              <a:gd name="connsiteY28" fmla="*/ 5890997 h 6975464"/>
              <a:gd name="connsiteX29" fmla="*/ 1489068 w 42198532"/>
              <a:gd name="connsiteY29" fmla="*/ 6174091 h 6975464"/>
              <a:gd name="connsiteX30" fmla="*/ 1123900 w 42198532"/>
              <a:gd name="connsiteY30" fmla="*/ 5896517 h 6975464"/>
              <a:gd name="connsiteX31" fmla="*/ 1488280 w 42198532"/>
              <a:gd name="connsiteY31" fmla="*/ 5613423 h 6975464"/>
              <a:gd name="connsiteX32" fmla="*/ 359648 w 42198532"/>
              <a:gd name="connsiteY32" fmla="*/ 4965225 h 6975464"/>
              <a:gd name="connsiteX33" fmla="*/ 724817 w 42198532"/>
              <a:gd name="connsiteY33" fmla="*/ 5242799 h 6975464"/>
              <a:gd name="connsiteX34" fmla="*/ 487418 w 42198532"/>
              <a:gd name="connsiteY34" fmla="*/ 5426534 h 6975464"/>
              <a:gd name="connsiteX35" fmla="*/ 493727 w 42198532"/>
              <a:gd name="connsiteY35" fmla="*/ 5437574 h 6975464"/>
              <a:gd name="connsiteX36" fmla="*/ 733493 w 42198532"/>
              <a:gd name="connsiteY36" fmla="*/ 5252262 h 6975464"/>
              <a:gd name="connsiteX37" fmla="*/ 733493 w 42198532"/>
              <a:gd name="connsiteY37" fmla="*/ 5598440 h 6975464"/>
              <a:gd name="connsiteX38" fmla="*/ 633328 w 42198532"/>
              <a:gd name="connsiteY38" fmla="*/ 5675720 h 6975464"/>
              <a:gd name="connsiteX39" fmla="*/ 641215 w 42198532"/>
              <a:gd name="connsiteY39" fmla="*/ 5688337 h 6975464"/>
              <a:gd name="connsiteX40" fmla="*/ 737436 w 42198532"/>
              <a:gd name="connsiteY40" fmla="*/ 5613423 h 6975464"/>
              <a:gd name="connsiteX41" fmla="*/ 1102605 w 42198532"/>
              <a:gd name="connsiteY41" fmla="*/ 5890997 h 6975464"/>
              <a:gd name="connsiteX42" fmla="*/ 866783 w 42198532"/>
              <a:gd name="connsiteY42" fmla="*/ 6073943 h 6975464"/>
              <a:gd name="connsiteX43" fmla="*/ 873093 w 42198532"/>
              <a:gd name="connsiteY43" fmla="*/ 6085772 h 6975464"/>
              <a:gd name="connsiteX44" fmla="*/ 865994 w 42198532"/>
              <a:gd name="connsiteY44" fmla="*/ 6074732 h 6975464"/>
              <a:gd name="connsiteX45" fmla="*/ 738225 w 42198532"/>
              <a:gd name="connsiteY45" fmla="*/ 6174091 h 6975464"/>
              <a:gd name="connsiteX46" fmla="*/ 373056 w 42198532"/>
              <a:gd name="connsiteY46" fmla="*/ 5896517 h 6975464"/>
              <a:gd name="connsiteX47" fmla="*/ 640426 w 42198532"/>
              <a:gd name="connsiteY47" fmla="*/ 5689125 h 6975464"/>
              <a:gd name="connsiteX48" fmla="*/ 633328 w 42198532"/>
              <a:gd name="connsiteY48" fmla="*/ 5676508 h 6975464"/>
              <a:gd name="connsiteX49" fmla="*/ 371479 w 42198532"/>
              <a:gd name="connsiteY49" fmla="*/ 5879169 h 6975464"/>
              <a:gd name="connsiteX50" fmla="*/ 371479 w 42198532"/>
              <a:gd name="connsiteY50" fmla="*/ 5532990 h 6975464"/>
              <a:gd name="connsiteX51" fmla="*/ 493727 w 42198532"/>
              <a:gd name="connsiteY51" fmla="*/ 5438362 h 6975464"/>
              <a:gd name="connsiteX52" fmla="*/ 486629 w 42198532"/>
              <a:gd name="connsiteY52" fmla="*/ 5426534 h 6975464"/>
              <a:gd name="connsiteX53" fmla="*/ 365169 w 42198532"/>
              <a:gd name="connsiteY53" fmla="*/ 5521161 h 6975464"/>
              <a:gd name="connsiteX54" fmla="*/ 0 w 42198532"/>
              <a:gd name="connsiteY54" fmla="*/ 5243588 h 6975464"/>
              <a:gd name="connsiteX55" fmla="*/ 359648 w 42198532"/>
              <a:gd name="connsiteY55" fmla="*/ 4965225 h 6975464"/>
              <a:gd name="connsiteX56" fmla="*/ 1106548 w 42198532"/>
              <a:gd name="connsiteY56" fmla="*/ 4604852 h 6975464"/>
              <a:gd name="connsiteX57" fmla="*/ 1106548 w 42198532"/>
              <a:gd name="connsiteY57" fmla="*/ 4951031 h 6975464"/>
              <a:gd name="connsiteX58" fmla="*/ 1018214 w 42198532"/>
              <a:gd name="connsiteY58" fmla="*/ 5019636 h 6975464"/>
              <a:gd name="connsiteX59" fmla="*/ 1025312 w 42198532"/>
              <a:gd name="connsiteY59" fmla="*/ 5030676 h 6975464"/>
              <a:gd name="connsiteX60" fmla="*/ 1017425 w 42198532"/>
              <a:gd name="connsiteY60" fmla="*/ 5020424 h 6975464"/>
              <a:gd name="connsiteX61" fmla="*/ 744534 w 42198532"/>
              <a:gd name="connsiteY61" fmla="*/ 5231759 h 6975464"/>
              <a:gd name="connsiteX62" fmla="*/ 744534 w 42198532"/>
              <a:gd name="connsiteY62" fmla="*/ 4885580 h 6975464"/>
              <a:gd name="connsiteX63" fmla="*/ 856530 w 42198532"/>
              <a:gd name="connsiteY63" fmla="*/ 4798050 h 6975464"/>
              <a:gd name="connsiteX64" fmla="*/ 849432 w 42198532"/>
              <a:gd name="connsiteY64" fmla="*/ 4787799 h 6975464"/>
              <a:gd name="connsiteX65" fmla="*/ 857319 w 42198532"/>
              <a:gd name="connsiteY65" fmla="*/ 4798050 h 6975464"/>
              <a:gd name="connsiteX66" fmla="*/ 1106548 w 42198532"/>
              <a:gd name="connsiteY66" fmla="*/ 4604852 h 6975464"/>
              <a:gd name="connsiteX67" fmla="*/ 737436 w 42198532"/>
              <a:gd name="connsiteY67" fmla="*/ 4313873 h 6975464"/>
              <a:gd name="connsiteX68" fmla="*/ 1102605 w 42198532"/>
              <a:gd name="connsiteY68" fmla="*/ 4591447 h 6975464"/>
              <a:gd name="connsiteX69" fmla="*/ 849432 w 42198532"/>
              <a:gd name="connsiteY69" fmla="*/ 4787799 h 6975464"/>
              <a:gd name="connsiteX70" fmla="*/ 738225 w 42198532"/>
              <a:gd name="connsiteY70" fmla="*/ 4873752 h 6975464"/>
              <a:gd name="connsiteX71" fmla="*/ 373056 w 42198532"/>
              <a:gd name="connsiteY71" fmla="*/ 4596178 h 6975464"/>
              <a:gd name="connsiteX72" fmla="*/ 737436 w 42198532"/>
              <a:gd name="connsiteY72" fmla="*/ 4313873 h 6975464"/>
              <a:gd name="connsiteX73" fmla="*/ 1115224 w 42198532"/>
              <a:gd name="connsiteY73" fmla="*/ 3661732 h 6975464"/>
              <a:gd name="connsiteX74" fmla="*/ 1125477 w 42198532"/>
              <a:gd name="connsiteY74" fmla="*/ 3669618 h 6975464"/>
              <a:gd name="connsiteX75" fmla="*/ 1480393 w 42198532"/>
              <a:gd name="connsiteY75" fmla="*/ 3939306 h 6975464"/>
              <a:gd name="connsiteX76" fmla="*/ 1116013 w 42198532"/>
              <a:gd name="connsiteY76" fmla="*/ 4222399 h 6975464"/>
              <a:gd name="connsiteX77" fmla="*/ 750844 w 42198532"/>
              <a:gd name="connsiteY77" fmla="*/ 3944037 h 6975464"/>
              <a:gd name="connsiteX78" fmla="*/ 1115224 w 42198532"/>
              <a:gd name="connsiteY78" fmla="*/ 3661732 h 6975464"/>
              <a:gd name="connsiteX79" fmla="*/ 1480393 w 42198532"/>
              <a:gd name="connsiteY79" fmla="*/ 2656315 h 6975464"/>
              <a:gd name="connsiteX80" fmla="*/ 1480393 w 42198532"/>
              <a:gd name="connsiteY80" fmla="*/ 3002494 h 6975464"/>
              <a:gd name="connsiteX81" fmla="*/ 1386537 w 42198532"/>
              <a:gd name="connsiteY81" fmla="*/ 3075042 h 6975464"/>
              <a:gd name="connsiteX82" fmla="*/ 1392847 w 42198532"/>
              <a:gd name="connsiteY82" fmla="*/ 3086870 h 6975464"/>
              <a:gd name="connsiteX83" fmla="*/ 1385748 w 42198532"/>
              <a:gd name="connsiteY83" fmla="*/ 3075830 h 6975464"/>
              <a:gd name="connsiteX84" fmla="*/ 1118379 w 42198532"/>
              <a:gd name="connsiteY84" fmla="*/ 3283222 h 6975464"/>
              <a:gd name="connsiteX85" fmla="*/ 1118379 w 42198532"/>
              <a:gd name="connsiteY85" fmla="*/ 2937043 h 6975464"/>
              <a:gd name="connsiteX86" fmla="*/ 1246148 w 42198532"/>
              <a:gd name="connsiteY86" fmla="*/ 2837685 h 6975464"/>
              <a:gd name="connsiteX87" fmla="*/ 1239839 w 42198532"/>
              <a:gd name="connsiteY87" fmla="*/ 2825856 h 6975464"/>
              <a:gd name="connsiteX88" fmla="*/ 1246937 w 42198532"/>
              <a:gd name="connsiteY88" fmla="*/ 2836896 h 6975464"/>
              <a:gd name="connsiteX89" fmla="*/ 1480393 w 42198532"/>
              <a:gd name="connsiteY89" fmla="*/ 2656315 h 6975464"/>
              <a:gd name="connsiteX90" fmla="*/ 732704 w 42198532"/>
              <a:gd name="connsiteY90" fmla="*/ 1716349 h 6975464"/>
              <a:gd name="connsiteX91" fmla="*/ 1097873 w 42198532"/>
              <a:gd name="connsiteY91" fmla="*/ 1993923 h 6975464"/>
              <a:gd name="connsiteX92" fmla="*/ 860473 w 42198532"/>
              <a:gd name="connsiteY92" fmla="*/ 2177658 h 6975464"/>
              <a:gd name="connsiteX93" fmla="*/ 867572 w 42198532"/>
              <a:gd name="connsiteY93" fmla="*/ 2189486 h 6975464"/>
              <a:gd name="connsiteX94" fmla="*/ 1106548 w 42198532"/>
              <a:gd name="connsiteY94" fmla="*/ 2003386 h 6975464"/>
              <a:gd name="connsiteX95" fmla="*/ 1106548 w 42198532"/>
              <a:gd name="connsiteY95" fmla="*/ 2350353 h 6975464"/>
              <a:gd name="connsiteX96" fmla="*/ 1007172 w 42198532"/>
              <a:gd name="connsiteY96" fmla="*/ 2427632 h 6975464"/>
              <a:gd name="connsiteX97" fmla="*/ 1014270 w 42198532"/>
              <a:gd name="connsiteY97" fmla="*/ 2440249 h 6975464"/>
              <a:gd name="connsiteX98" fmla="*/ 1110492 w 42198532"/>
              <a:gd name="connsiteY98" fmla="*/ 2365336 h 6975464"/>
              <a:gd name="connsiteX99" fmla="*/ 1475660 w 42198532"/>
              <a:gd name="connsiteY99" fmla="*/ 2642910 h 6975464"/>
              <a:gd name="connsiteX100" fmla="*/ 1239839 w 42198532"/>
              <a:gd name="connsiteY100" fmla="*/ 2825856 h 6975464"/>
              <a:gd name="connsiteX101" fmla="*/ 1112069 w 42198532"/>
              <a:gd name="connsiteY101" fmla="*/ 2925215 h 6975464"/>
              <a:gd name="connsiteX102" fmla="*/ 746900 w 42198532"/>
              <a:gd name="connsiteY102" fmla="*/ 2647641 h 6975464"/>
              <a:gd name="connsiteX103" fmla="*/ 1013481 w 42198532"/>
              <a:gd name="connsiteY103" fmla="*/ 2440249 h 6975464"/>
              <a:gd name="connsiteX104" fmla="*/ 1006383 w 42198532"/>
              <a:gd name="connsiteY104" fmla="*/ 2427632 h 6975464"/>
              <a:gd name="connsiteX105" fmla="*/ 744534 w 42198532"/>
              <a:gd name="connsiteY105" fmla="*/ 2631081 h 6975464"/>
              <a:gd name="connsiteX106" fmla="*/ 744534 w 42198532"/>
              <a:gd name="connsiteY106" fmla="*/ 2284114 h 6975464"/>
              <a:gd name="connsiteX107" fmla="*/ 866783 w 42198532"/>
              <a:gd name="connsiteY107" fmla="*/ 2189486 h 6975464"/>
              <a:gd name="connsiteX108" fmla="*/ 860473 w 42198532"/>
              <a:gd name="connsiteY108" fmla="*/ 2178447 h 6975464"/>
              <a:gd name="connsiteX109" fmla="*/ 738225 w 42198532"/>
              <a:gd name="connsiteY109" fmla="*/ 2273074 h 6975464"/>
              <a:gd name="connsiteX110" fmla="*/ 373056 w 42198532"/>
              <a:gd name="connsiteY110" fmla="*/ 1995500 h 6975464"/>
              <a:gd name="connsiteX111" fmla="*/ 732704 w 42198532"/>
              <a:gd name="connsiteY111" fmla="*/ 1716349 h 6975464"/>
              <a:gd name="connsiteX112" fmla="*/ 1480393 w 42198532"/>
              <a:gd name="connsiteY112" fmla="*/ 1355976 h 6975464"/>
              <a:gd name="connsiteX113" fmla="*/ 1480393 w 42198532"/>
              <a:gd name="connsiteY113" fmla="*/ 1702944 h 6975464"/>
              <a:gd name="connsiteX114" fmla="*/ 1391269 w 42198532"/>
              <a:gd name="connsiteY114" fmla="*/ 1771549 h 6975464"/>
              <a:gd name="connsiteX115" fmla="*/ 1399156 w 42198532"/>
              <a:gd name="connsiteY115" fmla="*/ 1781800 h 6975464"/>
              <a:gd name="connsiteX116" fmla="*/ 1483547 w 42198532"/>
              <a:gd name="connsiteY116" fmla="*/ 1716349 h 6975464"/>
              <a:gd name="connsiteX117" fmla="*/ 1848716 w 42198532"/>
              <a:gd name="connsiteY117" fmla="*/ 1993923 h 6975464"/>
              <a:gd name="connsiteX118" fmla="*/ 1658639 w 42198532"/>
              <a:gd name="connsiteY118" fmla="*/ 2141384 h 6975464"/>
              <a:gd name="connsiteX119" fmla="*/ 1489068 w 42198532"/>
              <a:gd name="connsiteY119" fmla="*/ 2273074 h 6975464"/>
              <a:gd name="connsiteX120" fmla="*/ 1123900 w 42198532"/>
              <a:gd name="connsiteY120" fmla="*/ 1995500 h 6975464"/>
              <a:gd name="connsiteX121" fmla="*/ 1398368 w 42198532"/>
              <a:gd name="connsiteY121" fmla="*/ 1782588 h 6975464"/>
              <a:gd name="connsiteX122" fmla="*/ 1390481 w 42198532"/>
              <a:gd name="connsiteY122" fmla="*/ 1771549 h 6975464"/>
              <a:gd name="connsiteX123" fmla="*/ 1118379 w 42198532"/>
              <a:gd name="connsiteY123" fmla="*/ 1982883 h 6975464"/>
              <a:gd name="connsiteX124" fmla="*/ 1118379 w 42198532"/>
              <a:gd name="connsiteY124" fmla="*/ 1636704 h 6975464"/>
              <a:gd name="connsiteX125" fmla="*/ 1230374 w 42198532"/>
              <a:gd name="connsiteY125" fmla="*/ 1549963 h 6975464"/>
              <a:gd name="connsiteX126" fmla="*/ 1480393 w 42198532"/>
              <a:gd name="connsiteY126" fmla="*/ 1355976 h 6975464"/>
              <a:gd name="connsiteX127" fmla="*/ 1110492 w 42198532"/>
              <a:gd name="connsiteY127" fmla="*/ 1064997 h 6975464"/>
              <a:gd name="connsiteX128" fmla="*/ 1475660 w 42198532"/>
              <a:gd name="connsiteY128" fmla="*/ 1342571 h 6975464"/>
              <a:gd name="connsiteX129" fmla="*/ 1223276 w 42198532"/>
              <a:gd name="connsiteY129" fmla="*/ 1538923 h 6975464"/>
              <a:gd name="connsiteX130" fmla="*/ 1230374 w 42198532"/>
              <a:gd name="connsiteY130" fmla="*/ 1549963 h 6975464"/>
              <a:gd name="connsiteX131" fmla="*/ 1222487 w 42198532"/>
              <a:gd name="connsiteY131" fmla="*/ 1539711 h 6975464"/>
              <a:gd name="connsiteX132" fmla="*/ 1112069 w 42198532"/>
              <a:gd name="connsiteY132" fmla="*/ 1625665 h 6975464"/>
              <a:gd name="connsiteX133" fmla="*/ 746900 w 42198532"/>
              <a:gd name="connsiteY133" fmla="*/ 1348091 h 6975464"/>
              <a:gd name="connsiteX134" fmla="*/ 1110492 w 42198532"/>
              <a:gd name="connsiteY134" fmla="*/ 1064997 h 6975464"/>
              <a:gd name="connsiteX135" fmla="*/ 1488280 w 42198532"/>
              <a:gd name="connsiteY135" fmla="*/ 413645 h 6975464"/>
              <a:gd name="connsiteX136" fmla="*/ 1498533 w 42198532"/>
              <a:gd name="connsiteY136" fmla="*/ 421530 h 6975464"/>
              <a:gd name="connsiteX137" fmla="*/ 1853448 w 42198532"/>
              <a:gd name="connsiteY137" fmla="*/ 691218 h 6975464"/>
              <a:gd name="connsiteX138" fmla="*/ 1489068 w 42198532"/>
              <a:gd name="connsiteY138" fmla="*/ 973524 h 6975464"/>
              <a:gd name="connsiteX139" fmla="*/ 1123900 w 42198532"/>
              <a:gd name="connsiteY139" fmla="*/ 695950 h 6975464"/>
              <a:gd name="connsiteX140" fmla="*/ 1488280 w 42198532"/>
              <a:gd name="connsiteY140" fmla="*/ 413645 h 6975464"/>
              <a:gd name="connsiteX141" fmla="*/ 1493012 w 42198532"/>
              <a:gd name="connsiteY141" fmla="*/ 117464 h 6975464"/>
              <a:gd name="connsiteX142" fmla="*/ 42118086 w 42198532"/>
              <a:gd name="connsiteY142" fmla="*/ 0 h 6975464"/>
              <a:gd name="connsiteX143" fmla="*/ 42198532 w 42198532"/>
              <a:gd name="connsiteY143" fmla="*/ 6799268 h 6975464"/>
              <a:gd name="connsiteX144" fmla="*/ 843615 w 42198532"/>
              <a:gd name="connsiteY144" fmla="*/ 6975464 h 6975464"/>
              <a:gd name="connsiteX145" fmla="*/ 810785 w 42198532"/>
              <a:gd name="connsiteY145" fmla="*/ 6950504 h 6975464"/>
              <a:gd name="connsiteX146" fmla="*/ 746900 w 42198532"/>
              <a:gd name="connsiteY146" fmla="*/ 6901934 h 6975464"/>
              <a:gd name="connsiteX147" fmla="*/ 746900 w 42198532"/>
              <a:gd name="connsiteY147" fmla="*/ 6547081 h 6975464"/>
              <a:gd name="connsiteX148" fmla="*/ 1019002 w 42198532"/>
              <a:gd name="connsiteY148" fmla="*/ 6335746 h 6975464"/>
              <a:gd name="connsiteX149" fmla="*/ 1012693 w 42198532"/>
              <a:gd name="connsiteY149" fmla="*/ 6323918 h 6975464"/>
              <a:gd name="connsiteX150" fmla="*/ 1019791 w 42198532"/>
              <a:gd name="connsiteY150" fmla="*/ 6334957 h 6975464"/>
              <a:gd name="connsiteX151" fmla="*/ 1110492 w 42198532"/>
              <a:gd name="connsiteY151" fmla="*/ 6264775 h 6975464"/>
              <a:gd name="connsiteX152" fmla="*/ 1489068 w 42198532"/>
              <a:gd name="connsiteY152" fmla="*/ 6553389 h 6975464"/>
              <a:gd name="connsiteX153" fmla="*/ 1870800 w 42198532"/>
              <a:gd name="connsiteY153" fmla="*/ 6257678 h 6975464"/>
              <a:gd name="connsiteX154" fmla="*/ 1870800 w 42198532"/>
              <a:gd name="connsiteY154" fmla="*/ 6139394 h 6975464"/>
              <a:gd name="connsiteX155" fmla="*/ 1857392 w 42198532"/>
              <a:gd name="connsiteY155" fmla="*/ 6144914 h 6975464"/>
              <a:gd name="connsiteX156" fmla="*/ 1857392 w 42198532"/>
              <a:gd name="connsiteY156" fmla="*/ 6251370 h 6975464"/>
              <a:gd name="connsiteX157" fmla="*/ 1495378 w 42198532"/>
              <a:gd name="connsiteY157" fmla="*/ 6531309 h 6975464"/>
              <a:gd name="connsiteX158" fmla="*/ 1495378 w 42198532"/>
              <a:gd name="connsiteY158" fmla="*/ 6185131 h 6975464"/>
              <a:gd name="connsiteX159" fmla="*/ 1857392 w 42198532"/>
              <a:gd name="connsiteY159" fmla="*/ 5904403 h 6975464"/>
              <a:gd name="connsiteX160" fmla="*/ 1857392 w 42198532"/>
              <a:gd name="connsiteY160" fmla="*/ 6144125 h 6975464"/>
              <a:gd name="connsiteX161" fmla="*/ 1870800 w 42198532"/>
              <a:gd name="connsiteY161" fmla="*/ 6138605 h 6975464"/>
              <a:gd name="connsiteX162" fmla="*/ 1870800 w 42198532"/>
              <a:gd name="connsiteY162" fmla="*/ 5887843 h 6975464"/>
              <a:gd name="connsiteX163" fmla="*/ 1739875 w 42198532"/>
              <a:gd name="connsiteY163" fmla="*/ 5788484 h 6975464"/>
              <a:gd name="connsiteX164" fmla="*/ 1497744 w 42198532"/>
              <a:gd name="connsiteY164" fmla="*/ 5604749 h 6975464"/>
              <a:gd name="connsiteX165" fmla="*/ 1497744 w 42198532"/>
              <a:gd name="connsiteY165" fmla="*/ 5424957 h 6975464"/>
              <a:gd name="connsiteX166" fmla="*/ 1484336 w 42198532"/>
              <a:gd name="connsiteY166" fmla="*/ 5427322 h 6975464"/>
              <a:gd name="connsiteX167" fmla="*/ 1484336 w 42198532"/>
              <a:gd name="connsiteY167" fmla="*/ 5598440 h 6975464"/>
              <a:gd name="connsiteX168" fmla="*/ 1122322 w 42198532"/>
              <a:gd name="connsiteY168" fmla="*/ 5879169 h 6975464"/>
              <a:gd name="connsiteX169" fmla="*/ 1122322 w 42198532"/>
              <a:gd name="connsiteY169" fmla="*/ 5532990 h 6975464"/>
              <a:gd name="connsiteX170" fmla="*/ 1292682 w 42198532"/>
              <a:gd name="connsiteY170" fmla="*/ 5400511 h 6975464"/>
              <a:gd name="connsiteX171" fmla="*/ 1285583 w 42198532"/>
              <a:gd name="connsiteY171" fmla="*/ 5390260 h 6975464"/>
              <a:gd name="connsiteX172" fmla="*/ 1116013 w 42198532"/>
              <a:gd name="connsiteY172" fmla="*/ 5521161 h 6975464"/>
              <a:gd name="connsiteX173" fmla="*/ 750844 w 42198532"/>
              <a:gd name="connsiteY173" fmla="*/ 5243588 h 6975464"/>
              <a:gd name="connsiteX174" fmla="*/ 1025312 w 42198532"/>
              <a:gd name="connsiteY174" fmla="*/ 5030676 h 6975464"/>
              <a:gd name="connsiteX175" fmla="*/ 1110492 w 42198532"/>
              <a:gd name="connsiteY175" fmla="*/ 4965225 h 6975464"/>
              <a:gd name="connsiteX176" fmla="*/ 1475660 w 42198532"/>
              <a:gd name="connsiteY176" fmla="*/ 5242799 h 6975464"/>
              <a:gd name="connsiteX177" fmla="*/ 1285583 w 42198532"/>
              <a:gd name="connsiteY177" fmla="*/ 5389472 h 6975464"/>
              <a:gd name="connsiteX178" fmla="*/ 1293470 w 42198532"/>
              <a:gd name="connsiteY178" fmla="*/ 5400511 h 6975464"/>
              <a:gd name="connsiteX179" fmla="*/ 1484336 w 42198532"/>
              <a:gd name="connsiteY179" fmla="*/ 5252262 h 6975464"/>
              <a:gd name="connsiteX180" fmla="*/ 1484336 w 42198532"/>
              <a:gd name="connsiteY180" fmla="*/ 5426534 h 6975464"/>
              <a:gd name="connsiteX181" fmla="*/ 1497744 w 42198532"/>
              <a:gd name="connsiteY181" fmla="*/ 5424168 h 6975464"/>
              <a:gd name="connsiteX182" fmla="*/ 1497744 w 42198532"/>
              <a:gd name="connsiteY182" fmla="*/ 5246742 h 6975464"/>
              <a:gd name="connsiteX183" fmla="*/ 1513518 w 42198532"/>
              <a:gd name="connsiteY183" fmla="*/ 5234125 h 6975464"/>
              <a:gd name="connsiteX184" fmla="*/ 1513518 w 42198532"/>
              <a:gd name="connsiteY184" fmla="*/ 5217565 h 6975464"/>
              <a:gd name="connsiteX185" fmla="*/ 1495378 w 42198532"/>
              <a:gd name="connsiteY185" fmla="*/ 5231759 h 6975464"/>
              <a:gd name="connsiteX186" fmla="*/ 1495378 w 42198532"/>
              <a:gd name="connsiteY186" fmla="*/ 4885580 h 6975464"/>
              <a:gd name="connsiteX187" fmla="*/ 1513518 w 42198532"/>
              <a:gd name="connsiteY187" fmla="*/ 4871386 h 6975464"/>
              <a:gd name="connsiteX188" fmla="*/ 1513518 w 42198532"/>
              <a:gd name="connsiteY188" fmla="*/ 4854826 h 6975464"/>
              <a:gd name="connsiteX189" fmla="*/ 1489068 w 42198532"/>
              <a:gd name="connsiteY189" fmla="*/ 4873752 h 6975464"/>
              <a:gd name="connsiteX190" fmla="*/ 1123900 w 42198532"/>
              <a:gd name="connsiteY190" fmla="*/ 4596178 h 6975464"/>
              <a:gd name="connsiteX191" fmla="*/ 1488280 w 42198532"/>
              <a:gd name="connsiteY191" fmla="*/ 4313873 h 6975464"/>
              <a:gd name="connsiteX192" fmla="*/ 1853448 w 42198532"/>
              <a:gd name="connsiteY192" fmla="*/ 4591447 h 6975464"/>
              <a:gd name="connsiteX193" fmla="*/ 1514307 w 42198532"/>
              <a:gd name="connsiteY193" fmla="*/ 4854826 h 6975464"/>
              <a:gd name="connsiteX194" fmla="*/ 1514307 w 42198532"/>
              <a:gd name="connsiteY194" fmla="*/ 4870598 h 6975464"/>
              <a:gd name="connsiteX195" fmla="*/ 1857392 w 42198532"/>
              <a:gd name="connsiteY195" fmla="*/ 4604852 h 6975464"/>
              <a:gd name="connsiteX196" fmla="*/ 1857392 w 42198532"/>
              <a:gd name="connsiteY196" fmla="*/ 4951031 h 6975464"/>
              <a:gd name="connsiteX197" fmla="*/ 1514307 w 42198532"/>
              <a:gd name="connsiteY197" fmla="*/ 5217565 h 6975464"/>
              <a:gd name="connsiteX198" fmla="*/ 1514307 w 42198532"/>
              <a:gd name="connsiteY198" fmla="*/ 5234125 h 6975464"/>
              <a:gd name="connsiteX199" fmla="*/ 1870800 w 42198532"/>
              <a:gd name="connsiteY199" fmla="*/ 4957339 h 6975464"/>
              <a:gd name="connsiteX200" fmla="*/ 1870800 w 42198532"/>
              <a:gd name="connsiteY200" fmla="*/ 4588292 h 6975464"/>
              <a:gd name="connsiteX201" fmla="*/ 1497744 w 42198532"/>
              <a:gd name="connsiteY201" fmla="*/ 4304410 h 6975464"/>
              <a:gd name="connsiteX202" fmla="*/ 1497744 w 42198532"/>
              <a:gd name="connsiteY202" fmla="*/ 3956654 h 6975464"/>
              <a:gd name="connsiteX203" fmla="*/ 1484336 w 42198532"/>
              <a:gd name="connsiteY203" fmla="*/ 3966905 h 6975464"/>
              <a:gd name="connsiteX204" fmla="*/ 1484336 w 42198532"/>
              <a:gd name="connsiteY204" fmla="*/ 4299679 h 6975464"/>
              <a:gd name="connsiteX205" fmla="*/ 1122322 w 42198532"/>
              <a:gd name="connsiteY205" fmla="*/ 4579618 h 6975464"/>
              <a:gd name="connsiteX206" fmla="*/ 1122322 w 42198532"/>
              <a:gd name="connsiteY206" fmla="*/ 4233439 h 6975464"/>
              <a:gd name="connsiteX207" fmla="*/ 1484336 w 42198532"/>
              <a:gd name="connsiteY207" fmla="*/ 3952712 h 6975464"/>
              <a:gd name="connsiteX208" fmla="*/ 1484336 w 42198532"/>
              <a:gd name="connsiteY208" fmla="*/ 3966117 h 6975464"/>
              <a:gd name="connsiteX209" fmla="*/ 1497744 w 42198532"/>
              <a:gd name="connsiteY209" fmla="*/ 3955866 h 6975464"/>
              <a:gd name="connsiteX210" fmla="*/ 1497744 w 42198532"/>
              <a:gd name="connsiteY210" fmla="*/ 3936152 h 6975464"/>
              <a:gd name="connsiteX211" fmla="*/ 1136519 w 42198532"/>
              <a:gd name="connsiteY211" fmla="*/ 3661732 h 6975464"/>
              <a:gd name="connsiteX212" fmla="*/ 1125477 w 42198532"/>
              <a:gd name="connsiteY212" fmla="*/ 3669618 h 6975464"/>
              <a:gd name="connsiteX213" fmla="*/ 1135730 w 42198532"/>
              <a:gd name="connsiteY213" fmla="*/ 3660943 h 6975464"/>
              <a:gd name="connsiteX214" fmla="*/ 1119956 w 42198532"/>
              <a:gd name="connsiteY214" fmla="*/ 3649115 h 6975464"/>
              <a:gd name="connsiteX215" fmla="*/ 1119956 w 42198532"/>
              <a:gd name="connsiteY215" fmla="*/ 3637286 h 6975464"/>
              <a:gd name="connsiteX216" fmla="*/ 1106548 w 42198532"/>
              <a:gd name="connsiteY216" fmla="*/ 3637286 h 6975464"/>
              <a:gd name="connsiteX217" fmla="*/ 1106548 w 42198532"/>
              <a:gd name="connsiteY217" fmla="*/ 3649903 h 6975464"/>
              <a:gd name="connsiteX218" fmla="*/ 744534 w 42198532"/>
              <a:gd name="connsiteY218" fmla="*/ 3929843 h 6975464"/>
              <a:gd name="connsiteX219" fmla="*/ 744534 w 42198532"/>
              <a:gd name="connsiteY219" fmla="*/ 3612841 h 6975464"/>
              <a:gd name="connsiteX220" fmla="*/ 744534 w 42198532"/>
              <a:gd name="connsiteY220" fmla="*/ 3584453 h 6975464"/>
              <a:gd name="connsiteX221" fmla="*/ 1106548 w 42198532"/>
              <a:gd name="connsiteY221" fmla="*/ 3303725 h 6975464"/>
              <a:gd name="connsiteX222" fmla="*/ 1106548 w 42198532"/>
              <a:gd name="connsiteY222" fmla="*/ 3617573 h 6975464"/>
              <a:gd name="connsiteX223" fmla="*/ 1106548 w 42198532"/>
              <a:gd name="connsiteY223" fmla="*/ 3636498 h 6975464"/>
              <a:gd name="connsiteX224" fmla="*/ 1119956 w 42198532"/>
              <a:gd name="connsiteY224" fmla="*/ 3636498 h 6975464"/>
              <a:gd name="connsiteX225" fmla="*/ 1119956 w 42198532"/>
              <a:gd name="connsiteY225" fmla="*/ 3298205 h 6975464"/>
              <a:gd name="connsiteX226" fmla="*/ 1392847 w 42198532"/>
              <a:gd name="connsiteY226" fmla="*/ 3086870 h 6975464"/>
              <a:gd name="connsiteX227" fmla="*/ 1483547 w 42198532"/>
              <a:gd name="connsiteY227" fmla="*/ 3016688 h 6975464"/>
              <a:gd name="connsiteX228" fmla="*/ 1862913 w 42198532"/>
              <a:gd name="connsiteY228" fmla="*/ 3304513 h 6975464"/>
              <a:gd name="connsiteX229" fmla="*/ 2243855 w 42198532"/>
              <a:gd name="connsiteY229" fmla="*/ 3008803 h 6975464"/>
              <a:gd name="connsiteX230" fmla="*/ 2243855 w 42198532"/>
              <a:gd name="connsiteY230" fmla="*/ 2891307 h 6975464"/>
              <a:gd name="connsiteX231" fmla="*/ 2231236 w 42198532"/>
              <a:gd name="connsiteY231" fmla="*/ 2896827 h 6975464"/>
              <a:gd name="connsiteX232" fmla="*/ 2231236 w 42198532"/>
              <a:gd name="connsiteY232" fmla="*/ 3002494 h 6975464"/>
              <a:gd name="connsiteX233" fmla="*/ 1869222 w 42198532"/>
              <a:gd name="connsiteY233" fmla="*/ 3283222 h 6975464"/>
              <a:gd name="connsiteX234" fmla="*/ 1869222 w 42198532"/>
              <a:gd name="connsiteY234" fmla="*/ 2937043 h 6975464"/>
              <a:gd name="connsiteX235" fmla="*/ 2231236 w 42198532"/>
              <a:gd name="connsiteY235" fmla="*/ 2656315 h 6975464"/>
              <a:gd name="connsiteX236" fmla="*/ 2231236 w 42198532"/>
              <a:gd name="connsiteY236" fmla="*/ 2896038 h 6975464"/>
              <a:gd name="connsiteX237" fmla="*/ 2243855 w 42198532"/>
              <a:gd name="connsiteY237" fmla="*/ 2890518 h 6975464"/>
              <a:gd name="connsiteX238" fmla="*/ 2243855 w 42198532"/>
              <a:gd name="connsiteY238" fmla="*/ 2639755 h 6975464"/>
              <a:gd name="connsiteX239" fmla="*/ 2113720 w 42198532"/>
              <a:gd name="connsiteY239" fmla="*/ 2540397 h 6975464"/>
              <a:gd name="connsiteX240" fmla="*/ 2100312 w 42198532"/>
              <a:gd name="connsiteY240" fmla="*/ 2546705 h 6975464"/>
              <a:gd name="connsiteX241" fmla="*/ 2226503 w 42198532"/>
              <a:gd name="connsiteY241" fmla="*/ 2642910 h 6975464"/>
              <a:gd name="connsiteX242" fmla="*/ 1862124 w 42198532"/>
              <a:gd name="connsiteY242" fmla="*/ 2925215 h 6975464"/>
              <a:gd name="connsiteX243" fmla="*/ 1496955 w 42198532"/>
              <a:gd name="connsiteY243" fmla="*/ 2647641 h 6975464"/>
              <a:gd name="connsiteX244" fmla="*/ 1861335 w 42198532"/>
              <a:gd name="connsiteY244" fmla="*/ 2365336 h 6975464"/>
              <a:gd name="connsiteX245" fmla="*/ 2099523 w 42198532"/>
              <a:gd name="connsiteY245" fmla="*/ 2545916 h 6975464"/>
              <a:gd name="connsiteX246" fmla="*/ 2112931 w 42198532"/>
              <a:gd name="connsiteY246" fmla="*/ 2539608 h 6975464"/>
              <a:gd name="connsiteX247" fmla="*/ 1870800 w 42198532"/>
              <a:gd name="connsiteY247" fmla="*/ 2355873 h 6975464"/>
              <a:gd name="connsiteX248" fmla="*/ 1870800 w 42198532"/>
              <a:gd name="connsiteY248" fmla="*/ 2176869 h 6975464"/>
              <a:gd name="connsiteX249" fmla="*/ 1857392 w 42198532"/>
              <a:gd name="connsiteY249" fmla="*/ 2178447 h 6975464"/>
              <a:gd name="connsiteX250" fmla="*/ 1857392 w 42198532"/>
              <a:gd name="connsiteY250" fmla="*/ 2350353 h 6975464"/>
              <a:gd name="connsiteX251" fmla="*/ 1496167 w 42198532"/>
              <a:gd name="connsiteY251" fmla="*/ 2631081 h 6975464"/>
              <a:gd name="connsiteX252" fmla="*/ 1496167 w 42198532"/>
              <a:gd name="connsiteY252" fmla="*/ 2284114 h 6975464"/>
              <a:gd name="connsiteX253" fmla="*/ 1666526 w 42198532"/>
              <a:gd name="connsiteY253" fmla="*/ 2152424 h 6975464"/>
              <a:gd name="connsiteX254" fmla="*/ 1658639 w 42198532"/>
              <a:gd name="connsiteY254" fmla="*/ 2141384 h 6975464"/>
              <a:gd name="connsiteX255" fmla="*/ 1666526 w 42198532"/>
              <a:gd name="connsiteY255" fmla="*/ 2151636 h 6975464"/>
              <a:gd name="connsiteX256" fmla="*/ 1857392 w 42198532"/>
              <a:gd name="connsiteY256" fmla="*/ 2003386 h 6975464"/>
              <a:gd name="connsiteX257" fmla="*/ 1857392 w 42198532"/>
              <a:gd name="connsiteY257" fmla="*/ 2177658 h 6975464"/>
              <a:gd name="connsiteX258" fmla="*/ 1870800 w 42198532"/>
              <a:gd name="connsiteY258" fmla="*/ 2176081 h 6975464"/>
              <a:gd name="connsiteX259" fmla="*/ 1870800 w 42198532"/>
              <a:gd name="connsiteY259" fmla="*/ 1998654 h 6975464"/>
              <a:gd name="connsiteX260" fmla="*/ 1886574 w 42198532"/>
              <a:gd name="connsiteY260" fmla="*/ 1986037 h 6975464"/>
              <a:gd name="connsiteX261" fmla="*/ 1886574 w 42198532"/>
              <a:gd name="connsiteY261" fmla="*/ 1969478 h 6975464"/>
              <a:gd name="connsiteX262" fmla="*/ 1869222 w 42198532"/>
              <a:gd name="connsiteY262" fmla="*/ 1982883 h 6975464"/>
              <a:gd name="connsiteX263" fmla="*/ 1869222 w 42198532"/>
              <a:gd name="connsiteY263" fmla="*/ 1636704 h 6975464"/>
              <a:gd name="connsiteX264" fmla="*/ 1886574 w 42198532"/>
              <a:gd name="connsiteY264" fmla="*/ 1623299 h 6975464"/>
              <a:gd name="connsiteX265" fmla="*/ 1886574 w 42198532"/>
              <a:gd name="connsiteY265" fmla="*/ 1606739 h 6975464"/>
              <a:gd name="connsiteX266" fmla="*/ 1862124 w 42198532"/>
              <a:gd name="connsiteY266" fmla="*/ 1625665 h 6975464"/>
              <a:gd name="connsiteX267" fmla="*/ 1496955 w 42198532"/>
              <a:gd name="connsiteY267" fmla="*/ 1348091 h 6975464"/>
              <a:gd name="connsiteX268" fmla="*/ 1861335 w 42198532"/>
              <a:gd name="connsiteY268" fmla="*/ 1064997 h 6975464"/>
              <a:gd name="connsiteX269" fmla="*/ 2226503 w 42198532"/>
              <a:gd name="connsiteY269" fmla="*/ 1342571 h 6975464"/>
              <a:gd name="connsiteX270" fmla="*/ 1887362 w 42198532"/>
              <a:gd name="connsiteY270" fmla="*/ 1605951 h 6975464"/>
              <a:gd name="connsiteX271" fmla="*/ 1887362 w 42198532"/>
              <a:gd name="connsiteY271" fmla="*/ 1622510 h 6975464"/>
              <a:gd name="connsiteX272" fmla="*/ 2231236 w 42198532"/>
              <a:gd name="connsiteY272" fmla="*/ 1355976 h 6975464"/>
              <a:gd name="connsiteX273" fmla="*/ 2231236 w 42198532"/>
              <a:gd name="connsiteY273" fmla="*/ 1702944 h 6975464"/>
              <a:gd name="connsiteX274" fmla="*/ 1887362 w 42198532"/>
              <a:gd name="connsiteY274" fmla="*/ 1968689 h 6975464"/>
              <a:gd name="connsiteX275" fmla="*/ 1887362 w 42198532"/>
              <a:gd name="connsiteY275" fmla="*/ 1985249 h 6975464"/>
              <a:gd name="connsiteX276" fmla="*/ 2243855 w 42198532"/>
              <a:gd name="connsiteY276" fmla="*/ 1709252 h 6975464"/>
              <a:gd name="connsiteX277" fmla="*/ 2243855 w 42198532"/>
              <a:gd name="connsiteY277" fmla="*/ 1339416 h 6975464"/>
              <a:gd name="connsiteX278" fmla="*/ 1870800 w 42198532"/>
              <a:gd name="connsiteY278" fmla="*/ 1056323 h 6975464"/>
              <a:gd name="connsiteX279" fmla="*/ 1870800 w 42198532"/>
              <a:gd name="connsiteY279" fmla="*/ 707778 h 6975464"/>
              <a:gd name="connsiteX280" fmla="*/ 1857392 w 42198532"/>
              <a:gd name="connsiteY280" fmla="*/ 718030 h 6975464"/>
              <a:gd name="connsiteX281" fmla="*/ 1857392 w 42198532"/>
              <a:gd name="connsiteY281" fmla="*/ 1050803 h 6975464"/>
              <a:gd name="connsiteX282" fmla="*/ 1496167 w 42198532"/>
              <a:gd name="connsiteY282" fmla="*/ 1331531 h 6975464"/>
              <a:gd name="connsiteX283" fmla="*/ 1496167 w 42198532"/>
              <a:gd name="connsiteY283" fmla="*/ 985352 h 6975464"/>
              <a:gd name="connsiteX284" fmla="*/ 1857392 w 42198532"/>
              <a:gd name="connsiteY284" fmla="*/ 704624 h 6975464"/>
              <a:gd name="connsiteX285" fmla="*/ 1857392 w 42198532"/>
              <a:gd name="connsiteY285" fmla="*/ 717241 h 6975464"/>
              <a:gd name="connsiteX286" fmla="*/ 1870800 w 42198532"/>
              <a:gd name="connsiteY286" fmla="*/ 706990 h 6975464"/>
              <a:gd name="connsiteX287" fmla="*/ 1870800 w 42198532"/>
              <a:gd name="connsiteY287" fmla="*/ 688064 h 6975464"/>
              <a:gd name="connsiteX288" fmla="*/ 1509574 w 42198532"/>
              <a:gd name="connsiteY288" fmla="*/ 412856 h 6975464"/>
              <a:gd name="connsiteX289" fmla="*/ 1498533 w 42198532"/>
              <a:gd name="connsiteY289" fmla="*/ 421530 h 6975464"/>
              <a:gd name="connsiteX290" fmla="*/ 1508786 w 42198532"/>
              <a:gd name="connsiteY290" fmla="*/ 412856 h 6975464"/>
              <a:gd name="connsiteX291" fmla="*/ 1493012 w 42198532"/>
              <a:gd name="connsiteY291" fmla="*/ 401028 h 6975464"/>
              <a:gd name="connsiteX292" fmla="*/ 1493012 w 42198532"/>
              <a:gd name="connsiteY292" fmla="*/ 119417 h 6975464"/>
              <a:gd name="connsiteX293" fmla="*/ 1493012 w 42198532"/>
              <a:gd name="connsiteY293" fmla="*/ 117464 h 6975464"/>
              <a:gd name="connsiteX294" fmla="*/ 1398859 w 42198532"/>
              <a:gd name="connsiteY294" fmla="*/ 117464 h 6975464"/>
              <a:gd name="connsiteX295" fmla="*/ 1480393 w 42198532"/>
              <a:gd name="connsiteY295" fmla="*/ 117464 h 6975464"/>
              <a:gd name="connsiteX296" fmla="*/ 1480393 w 42198532"/>
              <a:gd name="connsiteY296" fmla="*/ 201868 h 6975464"/>
              <a:gd name="connsiteX297" fmla="*/ 1480393 w 42198532"/>
              <a:gd name="connsiteY297" fmla="*/ 401028 h 6975464"/>
              <a:gd name="connsiteX298" fmla="*/ 1118379 w 42198532"/>
              <a:gd name="connsiteY298" fmla="*/ 681756 h 6975464"/>
              <a:gd name="connsiteX299" fmla="*/ 1118379 w 42198532"/>
              <a:gd name="connsiteY299" fmla="*/ 335577 h 6975464"/>
              <a:gd name="connsiteX300" fmla="*/ 1379242 w 42198532"/>
              <a:gd name="connsiteY300" fmla="*/ 132719 h 6975464"/>
              <a:gd name="connsiteX301" fmla="*/ 1398859 w 42198532"/>
              <a:gd name="connsiteY301" fmla="*/ 117464 h 6975464"/>
              <a:gd name="connsiteX302" fmla="*/ 840168 w 42198532"/>
              <a:gd name="connsiteY302" fmla="*/ 117464 h 6975464"/>
              <a:gd name="connsiteX303" fmla="*/ 1377550 w 42198532"/>
              <a:gd name="connsiteY303" fmla="*/ 117464 h 6975464"/>
              <a:gd name="connsiteX304" fmla="*/ 1301753 w 42198532"/>
              <a:gd name="connsiteY304" fmla="*/ 176360 h 6975464"/>
              <a:gd name="connsiteX305" fmla="*/ 1112069 w 42198532"/>
              <a:gd name="connsiteY305" fmla="*/ 323748 h 6975464"/>
              <a:gd name="connsiteX306" fmla="*/ 857417 w 42198532"/>
              <a:gd name="connsiteY306" fmla="*/ 130551 h 6975464"/>
              <a:gd name="connsiteX307" fmla="*/ 840168 w 42198532"/>
              <a:gd name="connsiteY307" fmla="*/ 117464 h 6975464"/>
              <a:gd name="connsiteX0" fmla="*/ 738225 w 42198532"/>
              <a:gd name="connsiteY0" fmla="*/ 6911396 h 7004830"/>
              <a:gd name="connsiteX1" fmla="*/ 814828 w 42198532"/>
              <a:gd name="connsiteY1" fmla="*/ 6969750 h 7004830"/>
              <a:gd name="connsiteX2" fmla="*/ 822329 w 42198532"/>
              <a:gd name="connsiteY2" fmla="*/ 6975464 h 7004830"/>
              <a:gd name="connsiteX3" fmla="*/ 655724 w 42198532"/>
              <a:gd name="connsiteY3" fmla="*/ 6975464 h 7004830"/>
              <a:gd name="connsiteX4" fmla="*/ 656989 w 42198532"/>
              <a:gd name="connsiteY4" fmla="*/ 6974481 h 7004830"/>
              <a:gd name="connsiteX5" fmla="*/ 738225 w 42198532"/>
              <a:gd name="connsiteY5" fmla="*/ 6911396 h 7004830"/>
              <a:gd name="connsiteX6" fmla="*/ 733493 w 42198532"/>
              <a:gd name="connsiteY6" fmla="*/ 6551812 h 7004830"/>
              <a:gd name="connsiteX7" fmla="*/ 733493 w 42198532"/>
              <a:gd name="connsiteY7" fmla="*/ 6897991 h 7004830"/>
              <a:gd name="connsiteX8" fmla="*/ 639637 w 42198532"/>
              <a:gd name="connsiteY8" fmla="*/ 6970539 h 7004830"/>
              <a:gd name="connsiteX9" fmla="*/ 656989 w 42198532"/>
              <a:gd name="connsiteY9" fmla="*/ 6974481 h 7004830"/>
              <a:gd name="connsiteX10" fmla="*/ 638848 w 42198532"/>
              <a:gd name="connsiteY10" fmla="*/ 6971327 h 7004830"/>
              <a:gd name="connsiteX11" fmla="*/ 633515 w 42198532"/>
              <a:gd name="connsiteY11" fmla="*/ 6975464 h 7004830"/>
              <a:gd name="connsiteX12" fmla="*/ 371479 w 42198532"/>
              <a:gd name="connsiteY12" fmla="*/ 6975464 h 7004830"/>
              <a:gd name="connsiteX13" fmla="*/ 371479 w 42198532"/>
              <a:gd name="connsiteY13" fmla="*/ 6917056 h 7004830"/>
              <a:gd name="connsiteX14" fmla="*/ 371479 w 42198532"/>
              <a:gd name="connsiteY14" fmla="*/ 6832540 h 7004830"/>
              <a:gd name="connsiteX15" fmla="*/ 733493 w 42198532"/>
              <a:gd name="connsiteY15" fmla="*/ 6551812 h 7004830"/>
              <a:gd name="connsiteX16" fmla="*/ 1106548 w 42198532"/>
              <a:gd name="connsiteY16" fmla="*/ 5904403 h 7004830"/>
              <a:gd name="connsiteX17" fmla="*/ 1106548 w 42198532"/>
              <a:gd name="connsiteY17" fmla="*/ 6251370 h 7004830"/>
              <a:gd name="connsiteX18" fmla="*/ 1012693 w 42198532"/>
              <a:gd name="connsiteY18" fmla="*/ 6323918 h 7004830"/>
              <a:gd name="connsiteX19" fmla="*/ 744534 w 42198532"/>
              <a:gd name="connsiteY19" fmla="*/ 6531309 h 7004830"/>
              <a:gd name="connsiteX20" fmla="*/ 744534 w 42198532"/>
              <a:gd name="connsiteY20" fmla="*/ 6185131 h 7004830"/>
              <a:gd name="connsiteX21" fmla="*/ 873093 w 42198532"/>
              <a:gd name="connsiteY21" fmla="*/ 6085772 h 7004830"/>
              <a:gd name="connsiteX22" fmla="*/ 1106548 w 42198532"/>
              <a:gd name="connsiteY22" fmla="*/ 5904403 h 7004830"/>
              <a:gd name="connsiteX23" fmla="*/ 1739875 w 42198532"/>
              <a:gd name="connsiteY23" fmla="*/ 5788484 h 7004830"/>
              <a:gd name="connsiteX24" fmla="*/ 1726467 w 42198532"/>
              <a:gd name="connsiteY24" fmla="*/ 5794792 h 7004830"/>
              <a:gd name="connsiteX25" fmla="*/ 1739875 w 42198532"/>
              <a:gd name="connsiteY25" fmla="*/ 5788484 h 7004830"/>
              <a:gd name="connsiteX26" fmla="*/ 1488280 w 42198532"/>
              <a:gd name="connsiteY26" fmla="*/ 5613423 h 7004830"/>
              <a:gd name="connsiteX27" fmla="*/ 1726467 w 42198532"/>
              <a:gd name="connsiteY27" fmla="*/ 5794792 h 7004830"/>
              <a:gd name="connsiteX28" fmla="*/ 1853448 w 42198532"/>
              <a:gd name="connsiteY28" fmla="*/ 5890997 h 7004830"/>
              <a:gd name="connsiteX29" fmla="*/ 1489068 w 42198532"/>
              <a:gd name="connsiteY29" fmla="*/ 6174091 h 7004830"/>
              <a:gd name="connsiteX30" fmla="*/ 1123900 w 42198532"/>
              <a:gd name="connsiteY30" fmla="*/ 5896517 h 7004830"/>
              <a:gd name="connsiteX31" fmla="*/ 1488280 w 42198532"/>
              <a:gd name="connsiteY31" fmla="*/ 5613423 h 7004830"/>
              <a:gd name="connsiteX32" fmla="*/ 359648 w 42198532"/>
              <a:gd name="connsiteY32" fmla="*/ 4965225 h 7004830"/>
              <a:gd name="connsiteX33" fmla="*/ 724817 w 42198532"/>
              <a:gd name="connsiteY33" fmla="*/ 5242799 h 7004830"/>
              <a:gd name="connsiteX34" fmla="*/ 487418 w 42198532"/>
              <a:gd name="connsiteY34" fmla="*/ 5426534 h 7004830"/>
              <a:gd name="connsiteX35" fmla="*/ 493727 w 42198532"/>
              <a:gd name="connsiteY35" fmla="*/ 5437574 h 7004830"/>
              <a:gd name="connsiteX36" fmla="*/ 733493 w 42198532"/>
              <a:gd name="connsiteY36" fmla="*/ 5252262 h 7004830"/>
              <a:gd name="connsiteX37" fmla="*/ 733493 w 42198532"/>
              <a:gd name="connsiteY37" fmla="*/ 5598440 h 7004830"/>
              <a:gd name="connsiteX38" fmla="*/ 633328 w 42198532"/>
              <a:gd name="connsiteY38" fmla="*/ 5675720 h 7004830"/>
              <a:gd name="connsiteX39" fmla="*/ 641215 w 42198532"/>
              <a:gd name="connsiteY39" fmla="*/ 5688337 h 7004830"/>
              <a:gd name="connsiteX40" fmla="*/ 737436 w 42198532"/>
              <a:gd name="connsiteY40" fmla="*/ 5613423 h 7004830"/>
              <a:gd name="connsiteX41" fmla="*/ 1102605 w 42198532"/>
              <a:gd name="connsiteY41" fmla="*/ 5890997 h 7004830"/>
              <a:gd name="connsiteX42" fmla="*/ 866783 w 42198532"/>
              <a:gd name="connsiteY42" fmla="*/ 6073943 h 7004830"/>
              <a:gd name="connsiteX43" fmla="*/ 873093 w 42198532"/>
              <a:gd name="connsiteY43" fmla="*/ 6085772 h 7004830"/>
              <a:gd name="connsiteX44" fmla="*/ 865994 w 42198532"/>
              <a:gd name="connsiteY44" fmla="*/ 6074732 h 7004830"/>
              <a:gd name="connsiteX45" fmla="*/ 738225 w 42198532"/>
              <a:gd name="connsiteY45" fmla="*/ 6174091 h 7004830"/>
              <a:gd name="connsiteX46" fmla="*/ 373056 w 42198532"/>
              <a:gd name="connsiteY46" fmla="*/ 5896517 h 7004830"/>
              <a:gd name="connsiteX47" fmla="*/ 640426 w 42198532"/>
              <a:gd name="connsiteY47" fmla="*/ 5689125 h 7004830"/>
              <a:gd name="connsiteX48" fmla="*/ 633328 w 42198532"/>
              <a:gd name="connsiteY48" fmla="*/ 5676508 h 7004830"/>
              <a:gd name="connsiteX49" fmla="*/ 371479 w 42198532"/>
              <a:gd name="connsiteY49" fmla="*/ 5879169 h 7004830"/>
              <a:gd name="connsiteX50" fmla="*/ 371479 w 42198532"/>
              <a:gd name="connsiteY50" fmla="*/ 5532990 h 7004830"/>
              <a:gd name="connsiteX51" fmla="*/ 493727 w 42198532"/>
              <a:gd name="connsiteY51" fmla="*/ 5438362 h 7004830"/>
              <a:gd name="connsiteX52" fmla="*/ 486629 w 42198532"/>
              <a:gd name="connsiteY52" fmla="*/ 5426534 h 7004830"/>
              <a:gd name="connsiteX53" fmla="*/ 365169 w 42198532"/>
              <a:gd name="connsiteY53" fmla="*/ 5521161 h 7004830"/>
              <a:gd name="connsiteX54" fmla="*/ 0 w 42198532"/>
              <a:gd name="connsiteY54" fmla="*/ 5243588 h 7004830"/>
              <a:gd name="connsiteX55" fmla="*/ 359648 w 42198532"/>
              <a:gd name="connsiteY55" fmla="*/ 4965225 h 7004830"/>
              <a:gd name="connsiteX56" fmla="*/ 1106548 w 42198532"/>
              <a:gd name="connsiteY56" fmla="*/ 4604852 h 7004830"/>
              <a:gd name="connsiteX57" fmla="*/ 1106548 w 42198532"/>
              <a:gd name="connsiteY57" fmla="*/ 4951031 h 7004830"/>
              <a:gd name="connsiteX58" fmla="*/ 1018214 w 42198532"/>
              <a:gd name="connsiteY58" fmla="*/ 5019636 h 7004830"/>
              <a:gd name="connsiteX59" fmla="*/ 1025312 w 42198532"/>
              <a:gd name="connsiteY59" fmla="*/ 5030676 h 7004830"/>
              <a:gd name="connsiteX60" fmla="*/ 1017425 w 42198532"/>
              <a:gd name="connsiteY60" fmla="*/ 5020424 h 7004830"/>
              <a:gd name="connsiteX61" fmla="*/ 744534 w 42198532"/>
              <a:gd name="connsiteY61" fmla="*/ 5231759 h 7004830"/>
              <a:gd name="connsiteX62" fmla="*/ 744534 w 42198532"/>
              <a:gd name="connsiteY62" fmla="*/ 4885580 h 7004830"/>
              <a:gd name="connsiteX63" fmla="*/ 856530 w 42198532"/>
              <a:gd name="connsiteY63" fmla="*/ 4798050 h 7004830"/>
              <a:gd name="connsiteX64" fmla="*/ 849432 w 42198532"/>
              <a:gd name="connsiteY64" fmla="*/ 4787799 h 7004830"/>
              <a:gd name="connsiteX65" fmla="*/ 857319 w 42198532"/>
              <a:gd name="connsiteY65" fmla="*/ 4798050 h 7004830"/>
              <a:gd name="connsiteX66" fmla="*/ 1106548 w 42198532"/>
              <a:gd name="connsiteY66" fmla="*/ 4604852 h 7004830"/>
              <a:gd name="connsiteX67" fmla="*/ 737436 w 42198532"/>
              <a:gd name="connsiteY67" fmla="*/ 4313873 h 7004830"/>
              <a:gd name="connsiteX68" fmla="*/ 1102605 w 42198532"/>
              <a:gd name="connsiteY68" fmla="*/ 4591447 h 7004830"/>
              <a:gd name="connsiteX69" fmla="*/ 849432 w 42198532"/>
              <a:gd name="connsiteY69" fmla="*/ 4787799 h 7004830"/>
              <a:gd name="connsiteX70" fmla="*/ 738225 w 42198532"/>
              <a:gd name="connsiteY70" fmla="*/ 4873752 h 7004830"/>
              <a:gd name="connsiteX71" fmla="*/ 373056 w 42198532"/>
              <a:gd name="connsiteY71" fmla="*/ 4596178 h 7004830"/>
              <a:gd name="connsiteX72" fmla="*/ 737436 w 42198532"/>
              <a:gd name="connsiteY72" fmla="*/ 4313873 h 7004830"/>
              <a:gd name="connsiteX73" fmla="*/ 1115224 w 42198532"/>
              <a:gd name="connsiteY73" fmla="*/ 3661732 h 7004830"/>
              <a:gd name="connsiteX74" fmla="*/ 1125477 w 42198532"/>
              <a:gd name="connsiteY74" fmla="*/ 3669618 h 7004830"/>
              <a:gd name="connsiteX75" fmla="*/ 1480393 w 42198532"/>
              <a:gd name="connsiteY75" fmla="*/ 3939306 h 7004830"/>
              <a:gd name="connsiteX76" fmla="*/ 1116013 w 42198532"/>
              <a:gd name="connsiteY76" fmla="*/ 4222399 h 7004830"/>
              <a:gd name="connsiteX77" fmla="*/ 750844 w 42198532"/>
              <a:gd name="connsiteY77" fmla="*/ 3944037 h 7004830"/>
              <a:gd name="connsiteX78" fmla="*/ 1115224 w 42198532"/>
              <a:gd name="connsiteY78" fmla="*/ 3661732 h 7004830"/>
              <a:gd name="connsiteX79" fmla="*/ 1480393 w 42198532"/>
              <a:gd name="connsiteY79" fmla="*/ 2656315 h 7004830"/>
              <a:gd name="connsiteX80" fmla="*/ 1480393 w 42198532"/>
              <a:gd name="connsiteY80" fmla="*/ 3002494 h 7004830"/>
              <a:gd name="connsiteX81" fmla="*/ 1386537 w 42198532"/>
              <a:gd name="connsiteY81" fmla="*/ 3075042 h 7004830"/>
              <a:gd name="connsiteX82" fmla="*/ 1392847 w 42198532"/>
              <a:gd name="connsiteY82" fmla="*/ 3086870 h 7004830"/>
              <a:gd name="connsiteX83" fmla="*/ 1385748 w 42198532"/>
              <a:gd name="connsiteY83" fmla="*/ 3075830 h 7004830"/>
              <a:gd name="connsiteX84" fmla="*/ 1118379 w 42198532"/>
              <a:gd name="connsiteY84" fmla="*/ 3283222 h 7004830"/>
              <a:gd name="connsiteX85" fmla="*/ 1118379 w 42198532"/>
              <a:gd name="connsiteY85" fmla="*/ 2937043 h 7004830"/>
              <a:gd name="connsiteX86" fmla="*/ 1246148 w 42198532"/>
              <a:gd name="connsiteY86" fmla="*/ 2837685 h 7004830"/>
              <a:gd name="connsiteX87" fmla="*/ 1239839 w 42198532"/>
              <a:gd name="connsiteY87" fmla="*/ 2825856 h 7004830"/>
              <a:gd name="connsiteX88" fmla="*/ 1246937 w 42198532"/>
              <a:gd name="connsiteY88" fmla="*/ 2836896 h 7004830"/>
              <a:gd name="connsiteX89" fmla="*/ 1480393 w 42198532"/>
              <a:gd name="connsiteY89" fmla="*/ 2656315 h 7004830"/>
              <a:gd name="connsiteX90" fmla="*/ 732704 w 42198532"/>
              <a:gd name="connsiteY90" fmla="*/ 1716349 h 7004830"/>
              <a:gd name="connsiteX91" fmla="*/ 1097873 w 42198532"/>
              <a:gd name="connsiteY91" fmla="*/ 1993923 h 7004830"/>
              <a:gd name="connsiteX92" fmla="*/ 860473 w 42198532"/>
              <a:gd name="connsiteY92" fmla="*/ 2177658 h 7004830"/>
              <a:gd name="connsiteX93" fmla="*/ 867572 w 42198532"/>
              <a:gd name="connsiteY93" fmla="*/ 2189486 h 7004830"/>
              <a:gd name="connsiteX94" fmla="*/ 1106548 w 42198532"/>
              <a:gd name="connsiteY94" fmla="*/ 2003386 h 7004830"/>
              <a:gd name="connsiteX95" fmla="*/ 1106548 w 42198532"/>
              <a:gd name="connsiteY95" fmla="*/ 2350353 h 7004830"/>
              <a:gd name="connsiteX96" fmla="*/ 1007172 w 42198532"/>
              <a:gd name="connsiteY96" fmla="*/ 2427632 h 7004830"/>
              <a:gd name="connsiteX97" fmla="*/ 1014270 w 42198532"/>
              <a:gd name="connsiteY97" fmla="*/ 2440249 h 7004830"/>
              <a:gd name="connsiteX98" fmla="*/ 1110492 w 42198532"/>
              <a:gd name="connsiteY98" fmla="*/ 2365336 h 7004830"/>
              <a:gd name="connsiteX99" fmla="*/ 1475660 w 42198532"/>
              <a:gd name="connsiteY99" fmla="*/ 2642910 h 7004830"/>
              <a:gd name="connsiteX100" fmla="*/ 1239839 w 42198532"/>
              <a:gd name="connsiteY100" fmla="*/ 2825856 h 7004830"/>
              <a:gd name="connsiteX101" fmla="*/ 1112069 w 42198532"/>
              <a:gd name="connsiteY101" fmla="*/ 2925215 h 7004830"/>
              <a:gd name="connsiteX102" fmla="*/ 746900 w 42198532"/>
              <a:gd name="connsiteY102" fmla="*/ 2647641 h 7004830"/>
              <a:gd name="connsiteX103" fmla="*/ 1013481 w 42198532"/>
              <a:gd name="connsiteY103" fmla="*/ 2440249 h 7004830"/>
              <a:gd name="connsiteX104" fmla="*/ 1006383 w 42198532"/>
              <a:gd name="connsiteY104" fmla="*/ 2427632 h 7004830"/>
              <a:gd name="connsiteX105" fmla="*/ 744534 w 42198532"/>
              <a:gd name="connsiteY105" fmla="*/ 2631081 h 7004830"/>
              <a:gd name="connsiteX106" fmla="*/ 744534 w 42198532"/>
              <a:gd name="connsiteY106" fmla="*/ 2284114 h 7004830"/>
              <a:gd name="connsiteX107" fmla="*/ 866783 w 42198532"/>
              <a:gd name="connsiteY107" fmla="*/ 2189486 h 7004830"/>
              <a:gd name="connsiteX108" fmla="*/ 860473 w 42198532"/>
              <a:gd name="connsiteY108" fmla="*/ 2178447 h 7004830"/>
              <a:gd name="connsiteX109" fmla="*/ 738225 w 42198532"/>
              <a:gd name="connsiteY109" fmla="*/ 2273074 h 7004830"/>
              <a:gd name="connsiteX110" fmla="*/ 373056 w 42198532"/>
              <a:gd name="connsiteY110" fmla="*/ 1995500 h 7004830"/>
              <a:gd name="connsiteX111" fmla="*/ 732704 w 42198532"/>
              <a:gd name="connsiteY111" fmla="*/ 1716349 h 7004830"/>
              <a:gd name="connsiteX112" fmla="*/ 1480393 w 42198532"/>
              <a:gd name="connsiteY112" fmla="*/ 1355976 h 7004830"/>
              <a:gd name="connsiteX113" fmla="*/ 1480393 w 42198532"/>
              <a:gd name="connsiteY113" fmla="*/ 1702944 h 7004830"/>
              <a:gd name="connsiteX114" fmla="*/ 1391269 w 42198532"/>
              <a:gd name="connsiteY114" fmla="*/ 1771549 h 7004830"/>
              <a:gd name="connsiteX115" fmla="*/ 1399156 w 42198532"/>
              <a:gd name="connsiteY115" fmla="*/ 1781800 h 7004830"/>
              <a:gd name="connsiteX116" fmla="*/ 1483547 w 42198532"/>
              <a:gd name="connsiteY116" fmla="*/ 1716349 h 7004830"/>
              <a:gd name="connsiteX117" fmla="*/ 1848716 w 42198532"/>
              <a:gd name="connsiteY117" fmla="*/ 1993923 h 7004830"/>
              <a:gd name="connsiteX118" fmla="*/ 1658639 w 42198532"/>
              <a:gd name="connsiteY118" fmla="*/ 2141384 h 7004830"/>
              <a:gd name="connsiteX119" fmla="*/ 1489068 w 42198532"/>
              <a:gd name="connsiteY119" fmla="*/ 2273074 h 7004830"/>
              <a:gd name="connsiteX120" fmla="*/ 1123900 w 42198532"/>
              <a:gd name="connsiteY120" fmla="*/ 1995500 h 7004830"/>
              <a:gd name="connsiteX121" fmla="*/ 1398368 w 42198532"/>
              <a:gd name="connsiteY121" fmla="*/ 1782588 h 7004830"/>
              <a:gd name="connsiteX122" fmla="*/ 1390481 w 42198532"/>
              <a:gd name="connsiteY122" fmla="*/ 1771549 h 7004830"/>
              <a:gd name="connsiteX123" fmla="*/ 1118379 w 42198532"/>
              <a:gd name="connsiteY123" fmla="*/ 1982883 h 7004830"/>
              <a:gd name="connsiteX124" fmla="*/ 1118379 w 42198532"/>
              <a:gd name="connsiteY124" fmla="*/ 1636704 h 7004830"/>
              <a:gd name="connsiteX125" fmla="*/ 1230374 w 42198532"/>
              <a:gd name="connsiteY125" fmla="*/ 1549963 h 7004830"/>
              <a:gd name="connsiteX126" fmla="*/ 1480393 w 42198532"/>
              <a:gd name="connsiteY126" fmla="*/ 1355976 h 7004830"/>
              <a:gd name="connsiteX127" fmla="*/ 1110492 w 42198532"/>
              <a:gd name="connsiteY127" fmla="*/ 1064997 h 7004830"/>
              <a:gd name="connsiteX128" fmla="*/ 1475660 w 42198532"/>
              <a:gd name="connsiteY128" fmla="*/ 1342571 h 7004830"/>
              <a:gd name="connsiteX129" fmla="*/ 1223276 w 42198532"/>
              <a:gd name="connsiteY129" fmla="*/ 1538923 h 7004830"/>
              <a:gd name="connsiteX130" fmla="*/ 1230374 w 42198532"/>
              <a:gd name="connsiteY130" fmla="*/ 1549963 h 7004830"/>
              <a:gd name="connsiteX131" fmla="*/ 1222487 w 42198532"/>
              <a:gd name="connsiteY131" fmla="*/ 1539711 h 7004830"/>
              <a:gd name="connsiteX132" fmla="*/ 1112069 w 42198532"/>
              <a:gd name="connsiteY132" fmla="*/ 1625665 h 7004830"/>
              <a:gd name="connsiteX133" fmla="*/ 746900 w 42198532"/>
              <a:gd name="connsiteY133" fmla="*/ 1348091 h 7004830"/>
              <a:gd name="connsiteX134" fmla="*/ 1110492 w 42198532"/>
              <a:gd name="connsiteY134" fmla="*/ 1064997 h 7004830"/>
              <a:gd name="connsiteX135" fmla="*/ 1488280 w 42198532"/>
              <a:gd name="connsiteY135" fmla="*/ 413645 h 7004830"/>
              <a:gd name="connsiteX136" fmla="*/ 1498533 w 42198532"/>
              <a:gd name="connsiteY136" fmla="*/ 421530 h 7004830"/>
              <a:gd name="connsiteX137" fmla="*/ 1853448 w 42198532"/>
              <a:gd name="connsiteY137" fmla="*/ 691218 h 7004830"/>
              <a:gd name="connsiteX138" fmla="*/ 1489068 w 42198532"/>
              <a:gd name="connsiteY138" fmla="*/ 973524 h 7004830"/>
              <a:gd name="connsiteX139" fmla="*/ 1123900 w 42198532"/>
              <a:gd name="connsiteY139" fmla="*/ 695950 h 7004830"/>
              <a:gd name="connsiteX140" fmla="*/ 1488280 w 42198532"/>
              <a:gd name="connsiteY140" fmla="*/ 413645 h 7004830"/>
              <a:gd name="connsiteX141" fmla="*/ 1493012 w 42198532"/>
              <a:gd name="connsiteY141" fmla="*/ 117464 h 7004830"/>
              <a:gd name="connsiteX142" fmla="*/ 42118086 w 42198532"/>
              <a:gd name="connsiteY142" fmla="*/ 0 h 7004830"/>
              <a:gd name="connsiteX143" fmla="*/ 42198532 w 42198532"/>
              <a:gd name="connsiteY143" fmla="*/ 7004830 h 7004830"/>
              <a:gd name="connsiteX144" fmla="*/ 843615 w 42198532"/>
              <a:gd name="connsiteY144" fmla="*/ 6975464 h 7004830"/>
              <a:gd name="connsiteX145" fmla="*/ 810785 w 42198532"/>
              <a:gd name="connsiteY145" fmla="*/ 6950504 h 7004830"/>
              <a:gd name="connsiteX146" fmla="*/ 746900 w 42198532"/>
              <a:gd name="connsiteY146" fmla="*/ 6901934 h 7004830"/>
              <a:gd name="connsiteX147" fmla="*/ 746900 w 42198532"/>
              <a:gd name="connsiteY147" fmla="*/ 6547081 h 7004830"/>
              <a:gd name="connsiteX148" fmla="*/ 1019002 w 42198532"/>
              <a:gd name="connsiteY148" fmla="*/ 6335746 h 7004830"/>
              <a:gd name="connsiteX149" fmla="*/ 1012693 w 42198532"/>
              <a:gd name="connsiteY149" fmla="*/ 6323918 h 7004830"/>
              <a:gd name="connsiteX150" fmla="*/ 1019791 w 42198532"/>
              <a:gd name="connsiteY150" fmla="*/ 6334957 h 7004830"/>
              <a:gd name="connsiteX151" fmla="*/ 1110492 w 42198532"/>
              <a:gd name="connsiteY151" fmla="*/ 6264775 h 7004830"/>
              <a:gd name="connsiteX152" fmla="*/ 1489068 w 42198532"/>
              <a:gd name="connsiteY152" fmla="*/ 6553389 h 7004830"/>
              <a:gd name="connsiteX153" fmla="*/ 1870800 w 42198532"/>
              <a:gd name="connsiteY153" fmla="*/ 6257678 h 7004830"/>
              <a:gd name="connsiteX154" fmla="*/ 1870800 w 42198532"/>
              <a:gd name="connsiteY154" fmla="*/ 6139394 h 7004830"/>
              <a:gd name="connsiteX155" fmla="*/ 1857392 w 42198532"/>
              <a:gd name="connsiteY155" fmla="*/ 6144914 h 7004830"/>
              <a:gd name="connsiteX156" fmla="*/ 1857392 w 42198532"/>
              <a:gd name="connsiteY156" fmla="*/ 6251370 h 7004830"/>
              <a:gd name="connsiteX157" fmla="*/ 1495378 w 42198532"/>
              <a:gd name="connsiteY157" fmla="*/ 6531309 h 7004830"/>
              <a:gd name="connsiteX158" fmla="*/ 1495378 w 42198532"/>
              <a:gd name="connsiteY158" fmla="*/ 6185131 h 7004830"/>
              <a:gd name="connsiteX159" fmla="*/ 1857392 w 42198532"/>
              <a:gd name="connsiteY159" fmla="*/ 5904403 h 7004830"/>
              <a:gd name="connsiteX160" fmla="*/ 1857392 w 42198532"/>
              <a:gd name="connsiteY160" fmla="*/ 6144125 h 7004830"/>
              <a:gd name="connsiteX161" fmla="*/ 1870800 w 42198532"/>
              <a:gd name="connsiteY161" fmla="*/ 6138605 h 7004830"/>
              <a:gd name="connsiteX162" fmla="*/ 1870800 w 42198532"/>
              <a:gd name="connsiteY162" fmla="*/ 5887843 h 7004830"/>
              <a:gd name="connsiteX163" fmla="*/ 1739875 w 42198532"/>
              <a:gd name="connsiteY163" fmla="*/ 5788484 h 7004830"/>
              <a:gd name="connsiteX164" fmla="*/ 1497744 w 42198532"/>
              <a:gd name="connsiteY164" fmla="*/ 5604749 h 7004830"/>
              <a:gd name="connsiteX165" fmla="*/ 1497744 w 42198532"/>
              <a:gd name="connsiteY165" fmla="*/ 5424957 h 7004830"/>
              <a:gd name="connsiteX166" fmla="*/ 1484336 w 42198532"/>
              <a:gd name="connsiteY166" fmla="*/ 5427322 h 7004830"/>
              <a:gd name="connsiteX167" fmla="*/ 1484336 w 42198532"/>
              <a:gd name="connsiteY167" fmla="*/ 5598440 h 7004830"/>
              <a:gd name="connsiteX168" fmla="*/ 1122322 w 42198532"/>
              <a:gd name="connsiteY168" fmla="*/ 5879169 h 7004830"/>
              <a:gd name="connsiteX169" fmla="*/ 1122322 w 42198532"/>
              <a:gd name="connsiteY169" fmla="*/ 5532990 h 7004830"/>
              <a:gd name="connsiteX170" fmla="*/ 1292682 w 42198532"/>
              <a:gd name="connsiteY170" fmla="*/ 5400511 h 7004830"/>
              <a:gd name="connsiteX171" fmla="*/ 1285583 w 42198532"/>
              <a:gd name="connsiteY171" fmla="*/ 5390260 h 7004830"/>
              <a:gd name="connsiteX172" fmla="*/ 1116013 w 42198532"/>
              <a:gd name="connsiteY172" fmla="*/ 5521161 h 7004830"/>
              <a:gd name="connsiteX173" fmla="*/ 750844 w 42198532"/>
              <a:gd name="connsiteY173" fmla="*/ 5243588 h 7004830"/>
              <a:gd name="connsiteX174" fmla="*/ 1025312 w 42198532"/>
              <a:gd name="connsiteY174" fmla="*/ 5030676 h 7004830"/>
              <a:gd name="connsiteX175" fmla="*/ 1110492 w 42198532"/>
              <a:gd name="connsiteY175" fmla="*/ 4965225 h 7004830"/>
              <a:gd name="connsiteX176" fmla="*/ 1475660 w 42198532"/>
              <a:gd name="connsiteY176" fmla="*/ 5242799 h 7004830"/>
              <a:gd name="connsiteX177" fmla="*/ 1285583 w 42198532"/>
              <a:gd name="connsiteY177" fmla="*/ 5389472 h 7004830"/>
              <a:gd name="connsiteX178" fmla="*/ 1293470 w 42198532"/>
              <a:gd name="connsiteY178" fmla="*/ 5400511 h 7004830"/>
              <a:gd name="connsiteX179" fmla="*/ 1484336 w 42198532"/>
              <a:gd name="connsiteY179" fmla="*/ 5252262 h 7004830"/>
              <a:gd name="connsiteX180" fmla="*/ 1484336 w 42198532"/>
              <a:gd name="connsiteY180" fmla="*/ 5426534 h 7004830"/>
              <a:gd name="connsiteX181" fmla="*/ 1497744 w 42198532"/>
              <a:gd name="connsiteY181" fmla="*/ 5424168 h 7004830"/>
              <a:gd name="connsiteX182" fmla="*/ 1497744 w 42198532"/>
              <a:gd name="connsiteY182" fmla="*/ 5246742 h 7004830"/>
              <a:gd name="connsiteX183" fmla="*/ 1513518 w 42198532"/>
              <a:gd name="connsiteY183" fmla="*/ 5234125 h 7004830"/>
              <a:gd name="connsiteX184" fmla="*/ 1513518 w 42198532"/>
              <a:gd name="connsiteY184" fmla="*/ 5217565 h 7004830"/>
              <a:gd name="connsiteX185" fmla="*/ 1495378 w 42198532"/>
              <a:gd name="connsiteY185" fmla="*/ 5231759 h 7004830"/>
              <a:gd name="connsiteX186" fmla="*/ 1495378 w 42198532"/>
              <a:gd name="connsiteY186" fmla="*/ 4885580 h 7004830"/>
              <a:gd name="connsiteX187" fmla="*/ 1513518 w 42198532"/>
              <a:gd name="connsiteY187" fmla="*/ 4871386 h 7004830"/>
              <a:gd name="connsiteX188" fmla="*/ 1513518 w 42198532"/>
              <a:gd name="connsiteY188" fmla="*/ 4854826 h 7004830"/>
              <a:gd name="connsiteX189" fmla="*/ 1489068 w 42198532"/>
              <a:gd name="connsiteY189" fmla="*/ 4873752 h 7004830"/>
              <a:gd name="connsiteX190" fmla="*/ 1123900 w 42198532"/>
              <a:gd name="connsiteY190" fmla="*/ 4596178 h 7004830"/>
              <a:gd name="connsiteX191" fmla="*/ 1488280 w 42198532"/>
              <a:gd name="connsiteY191" fmla="*/ 4313873 h 7004830"/>
              <a:gd name="connsiteX192" fmla="*/ 1853448 w 42198532"/>
              <a:gd name="connsiteY192" fmla="*/ 4591447 h 7004830"/>
              <a:gd name="connsiteX193" fmla="*/ 1514307 w 42198532"/>
              <a:gd name="connsiteY193" fmla="*/ 4854826 h 7004830"/>
              <a:gd name="connsiteX194" fmla="*/ 1514307 w 42198532"/>
              <a:gd name="connsiteY194" fmla="*/ 4870598 h 7004830"/>
              <a:gd name="connsiteX195" fmla="*/ 1857392 w 42198532"/>
              <a:gd name="connsiteY195" fmla="*/ 4604852 h 7004830"/>
              <a:gd name="connsiteX196" fmla="*/ 1857392 w 42198532"/>
              <a:gd name="connsiteY196" fmla="*/ 4951031 h 7004830"/>
              <a:gd name="connsiteX197" fmla="*/ 1514307 w 42198532"/>
              <a:gd name="connsiteY197" fmla="*/ 5217565 h 7004830"/>
              <a:gd name="connsiteX198" fmla="*/ 1514307 w 42198532"/>
              <a:gd name="connsiteY198" fmla="*/ 5234125 h 7004830"/>
              <a:gd name="connsiteX199" fmla="*/ 1870800 w 42198532"/>
              <a:gd name="connsiteY199" fmla="*/ 4957339 h 7004830"/>
              <a:gd name="connsiteX200" fmla="*/ 1870800 w 42198532"/>
              <a:gd name="connsiteY200" fmla="*/ 4588292 h 7004830"/>
              <a:gd name="connsiteX201" fmla="*/ 1497744 w 42198532"/>
              <a:gd name="connsiteY201" fmla="*/ 4304410 h 7004830"/>
              <a:gd name="connsiteX202" fmla="*/ 1497744 w 42198532"/>
              <a:gd name="connsiteY202" fmla="*/ 3956654 h 7004830"/>
              <a:gd name="connsiteX203" fmla="*/ 1484336 w 42198532"/>
              <a:gd name="connsiteY203" fmla="*/ 3966905 h 7004830"/>
              <a:gd name="connsiteX204" fmla="*/ 1484336 w 42198532"/>
              <a:gd name="connsiteY204" fmla="*/ 4299679 h 7004830"/>
              <a:gd name="connsiteX205" fmla="*/ 1122322 w 42198532"/>
              <a:gd name="connsiteY205" fmla="*/ 4579618 h 7004830"/>
              <a:gd name="connsiteX206" fmla="*/ 1122322 w 42198532"/>
              <a:gd name="connsiteY206" fmla="*/ 4233439 h 7004830"/>
              <a:gd name="connsiteX207" fmla="*/ 1484336 w 42198532"/>
              <a:gd name="connsiteY207" fmla="*/ 3952712 h 7004830"/>
              <a:gd name="connsiteX208" fmla="*/ 1484336 w 42198532"/>
              <a:gd name="connsiteY208" fmla="*/ 3966117 h 7004830"/>
              <a:gd name="connsiteX209" fmla="*/ 1497744 w 42198532"/>
              <a:gd name="connsiteY209" fmla="*/ 3955866 h 7004830"/>
              <a:gd name="connsiteX210" fmla="*/ 1497744 w 42198532"/>
              <a:gd name="connsiteY210" fmla="*/ 3936152 h 7004830"/>
              <a:gd name="connsiteX211" fmla="*/ 1136519 w 42198532"/>
              <a:gd name="connsiteY211" fmla="*/ 3661732 h 7004830"/>
              <a:gd name="connsiteX212" fmla="*/ 1125477 w 42198532"/>
              <a:gd name="connsiteY212" fmla="*/ 3669618 h 7004830"/>
              <a:gd name="connsiteX213" fmla="*/ 1135730 w 42198532"/>
              <a:gd name="connsiteY213" fmla="*/ 3660943 h 7004830"/>
              <a:gd name="connsiteX214" fmla="*/ 1119956 w 42198532"/>
              <a:gd name="connsiteY214" fmla="*/ 3649115 h 7004830"/>
              <a:gd name="connsiteX215" fmla="*/ 1119956 w 42198532"/>
              <a:gd name="connsiteY215" fmla="*/ 3637286 h 7004830"/>
              <a:gd name="connsiteX216" fmla="*/ 1106548 w 42198532"/>
              <a:gd name="connsiteY216" fmla="*/ 3637286 h 7004830"/>
              <a:gd name="connsiteX217" fmla="*/ 1106548 w 42198532"/>
              <a:gd name="connsiteY217" fmla="*/ 3649903 h 7004830"/>
              <a:gd name="connsiteX218" fmla="*/ 744534 w 42198532"/>
              <a:gd name="connsiteY218" fmla="*/ 3929843 h 7004830"/>
              <a:gd name="connsiteX219" fmla="*/ 744534 w 42198532"/>
              <a:gd name="connsiteY219" fmla="*/ 3612841 h 7004830"/>
              <a:gd name="connsiteX220" fmla="*/ 744534 w 42198532"/>
              <a:gd name="connsiteY220" fmla="*/ 3584453 h 7004830"/>
              <a:gd name="connsiteX221" fmla="*/ 1106548 w 42198532"/>
              <a:gd name="connsiteY221" fmla="*/ 3303725 h 7004830"/>
              <a:gd name="connsiteX222" fmla="*/ 1106548 w 42198532"/>
              <a:gd name="connsiteY222" fmla="*/ 3617573 h 7004830"/>
              <a:gd name="connsiteX223" fmla="*/ 1106548 w 42198532"/>
              <a:gd name="connsiteY223" fmla="*/ 3636498 h 7004830"/>
              <a:gd name="connsiteX224" fmla="*/ 1119956 w 42198532"/>
              <a:gd name="connsiteY224" fmla="*/ 3636498 h 7004830"/>
              <a:gd name="connsiteX225" fmla="*/ 1119956 w 42198532"/>
              <a:gd name="connsiteY225" fmla="*/ 3298205 h 7004830"/>
              <a:gd name="connsiteX226" fmla="*/ 1392847 w 42198532"/>
              <a:gd name="connsiteY226" fmla="*/ 3086870 h 7004830"/>
              <a:gd name="connsiteX227" fmla="*/ 1483547 w 42198532"/>
              <a:gd name="connsiteY227" fmla="*/ 3016688 h 7004830"/>
              <a:gd name="connsiteX228" fmla="*/ 1862913 w 42198532"/>
              <a:gd name="connsiteY228" fmla="*/ 3304513 h 7004830"/>
              <a:gd name="connsiteX229" fmla="*/ 2243855 w 42198532"/>
              <a:gd name="connsiteY229" fmla="*/ 3008803 h 7004830"/>
              <a:gd name="connsiteX230" fmla="*/ 2243855 w 42198532"/>
              <a:gd name="connsiteY230" fmla="*/ 2891307 h 7004830"/>
              <a:gd name="connsiteX231" fmla="*/ 2231236 w 42198532"/>
              <a:gd name="connsiteY231" fmla="*/ 2896827 h 7004830"/>
              <a:gd name="connsiteX232" fmla="*/ 2231236 w 42198532"/>
              <a:gd name="connsiteY232" fmla="*/ 3002494 h 7004830"/>
              <a:gd name="connsiteX233" fmla="*/ 1869222 w 42198532"/>
              <a:gd name="connsiteY233" fmla="*/ 3283222 h 7004830"/>
              <a:gd name="connsiteX234" fmla="*/ 1869222 w 42198532"/>
              <a:gd name="connsiteY234" fmla="*/ 2937043 h 7004830"/>
              <a:gd name="connsiteX235" fmla="*/ 2231236 w 42198532"/>
              <a:gd name="connsiteY235" fmla="*/ 2656315 h 7004830"/>
              <a:gd name="connsiteX236" fmla="*/ 2231236 w 42198532"/>
              <a:gd name="connsiteY236" fmla="*/ 2896038 h 7004830"/>
              <a:gd name="connsiteX237" fmla="*/ 2243855 w 42198532"/>
              <a:gd name="connsiteY237" fmla="*/ 2890518 h 7004830"/>
              <a:gd name="connsiteX238" fmla="*/ 2243855 w 42198532"/>
              <a:gd name="connsiteY238" fmla="*/ 2639755 h 7004830"/>
              <a:gd name="connsiteX239" fmla="*/ 2113720 w 42198532"/>
              <a:gd name="connsiteY239" fmla="*/ 2540397 h 7004830"/>
              <a:gd name="connsiteX240" fmla="*/ 2100312 w 42198532"/>
              <a:gd name="connsiteY240" fmla="*/ 2546705 h 7004830"/>
              <a:gd name="connsiteX241" fmla="*/ 2226503 w 42198532"/>
              <a:gd name="connsiteY241" fmla="*/ 2642910 h 7004830"/>
              <a:gd name="connsiteX242" fmla="*/ 1862124 w 42198532"/>
              <a:gd name="connsiteY242" fmla="*/ 2925215 h 7004830"/>
              <a:gd name="connsiteX243" fmla="*/ 1496955 w 42198532"/>
              <a:gd name="connsiteY243" fmla="*/ 2647641 h 7004830"/>
              <a:gd name="connsiteX244" fmla="*/ 1861335 w 42198532"/>
              <a:gd name="connsiteY244" fmla="*/ 2365336 h 7004830"/>
              <a:gd name="connsiteX245" fmla="*/ 2099523 w 42198532"/>
              <a:gd name="connsiteY245" fmla="*/ 2545916 h 7004830"/>
              <a:gd name="connsiteX246" fmla="*/ 2112931 w 42198532"/>
              <a:gd name="connsiteY246" fmla="*/ 2539608 h 7004830"/>
              <a:gd name="connsiteX247" fmla="*/ 1870800 w 42198532"/>
              <a:gd name="connsiteY247" fmla="*/ 2355873 h 7004830"/>
              <a:gd name="connsiteX248" fmla="*/ 1870800 w 42198532"/>
              <a:gd name="connsiteY248" fmla="*/ 2176869 h 7004830"/>
              <a:gd name="connsiteX249" fmla="*/ 1857392 w 42198532"/>
              <a:gd name="connsiteY249" fmla="*/ 2178447 h 7004830"/>
              <a:gd name="connsiteX250" fmla="*/ 1857392 w 42198532"/>
              <a:gd name="connsiteY250" fmla="*/ 2350353 h 7004830"/>
              <a:gd name="connsiteX251" fmla="*/ 1496167 w 42198532"/>
              <a:gd name="connsiteY251" fmla="*/ 2631081 h 7004830"/>
              <a:gd name="connsiteX252" fmla="*/ 1496167 w 42198532"/>
              <a:gd name="connsiteY252" fmla="*/ 2284114 h 7004830"/>
              <a:gd name="connsiteX253" fmla="*/ 1666526 w 42198532"/>
              <a:gd name="connsiteY253" fmla="*/ 2152424 h 7004830"/>
              <a:gd name="connsiteX254" fmla="*/ 1658639 w 42198532"/>
              <a:gd name="connsiteY254" fmla="*/ 2141384 h 7004830"/>
              <a:gd name="connsiteX255" fmla="*/ 1666526 w 42198532"/>
              <a:gd name="connsiteY255" fmla="*/ 2151636 h 7004830"/>
              <a:gd name="connsiteX256" fmla="*/ 1857392 w 42198532"/>
              <a:gd name="connsiteY256" fmla="*/ 2003386 h 7004830"/>
              <a:gd name="connsiteX257" fmla="*/ 1857392 w 42198532"/>
              <a:gd name="connsiteY257" fmla="*/ 2177658 h 7004830"/>
              <a:gd name="connsiteX258" fmla="*/ 1870800 w 42198532"/>
              <a:gd name="connsiteY258" fmla="*/ 2176081 h 7004830"/>
              <a:gd name="connsiteX259" fmla="*/ 1870800 w 42198532"/>
              <a:gd name="connsiteY259" fmla="*/ 1998654 h 7004830"/>
              <a:gd name="connsiteX260" fmla="*/ 1886574 w 42198532"/>
              <a:gd name="connsiteY260" fmla="*/ 1986037 h 7004830"/>
              <a:gd name="connsiteX261" fmla="*/ 1886574 w 42198532"/>
              <a:gd name="connsiteY261" fmla="*/ 1969478 h 7004830"/>
              <a:gd name="connsiteX262" fmla="*/ 1869222 w 42198532"/>
              <a:gd name="connsiteY262" fmla="*/ 1982883 h 7004830"/>
              <a:gd name="connsiteX263" fmla="*/ 1869222 w 42198532"/>
              <a:gd name="connsiteY263" fmla="*/ 1636704 h 7004830"/>
              <a:gd name="connsiteX264" fmla="*/ 1886574 w 42198532"/>
              <a:gd name="connsiteY264" fmla="*/ 1623299 h 7004830"/>
              <a:gd name="connsiteX265" fmla="*/ 1886574 w 42198532"/>
              <a:gd name="connsiteY265" fmla="*/ 1606739 h 7004830"/>
              <a:gd name="connsiteX266" fmla="*/ 1862124 w 42198532"/>
              <a:gd name="connsiteY266" fmla="*/ 1625665 h 7004830"/>
              <a:gd name="connsiteX267" fmla="*/ 1496955 w 42198532"/>
              <a:gd name="connsiteY267" fmla="*/ 1348091 h 7004830"/>
              <a:gd name="connsiteX268" fmla="*/ 1861335 w 42198532"/>
              <a:gd name="connsiteY268" fmla="*/ 1064997 h 7004830"/>
              <a:gd name="connsiteX269" fmla="*/ 2226503 w 42198532"/>
              <a:gd name="connsiteY269" fmla="*/ 1342571 h 7004830"/>
              <a:gd name="connsiteX270" fmla="*/ 1887362 w 42198532"/>
              <a:gd name="connsiteY270" fmla="*/ 1605951 h 7004830"/>
              <a:gd name="connsiteX271" fmla="*/ 1887362 w 42198532"/>
              <a:gd name="connsiteY271" fmla="*/ 1622510 h 7004830"/>
              <a:gd name="connsiteX272" fmla="*/ 2231236 w 42198532"/>
              <a:gd name="connsiteY272" fmla="*/ 1355976 h 7004830"/>
              <a:gd name="connsiteX273" fmla="*/ 2231236 w 42198532"/>
              <a:gd name="connsiteY273" fmla="*/ 1702944 h 7004830"/>
              <a:gd name="connsiteX274" fmla="*/ 1887362 w 42198532"/>
              <a:gd name="connsiteY274" fmla="*/ 1968689 h 7004830"/>
              <a:gd name="connsiteX275" fmla="*/ 1887362 w 42198532"/>
              <a:gd name="connsiteY275" fmla="*/ 1985249 h 7004830"/>
              <a:gd name="connsiteX276" fmla="*/ 2243855 w 42198532"/>
              <a:gd name="connsiteY276" fmla="*/ 1709252 h 7004830"/>
              <a:gd name="connsiteX277" fmla="*/ 2243855 w 42198532"/>
              <a:gd name="connsiteY277" fmla="*/ 1339416 h 7004830"/>
              <a:gd name="connsiteX278" fmla="*/ 1870800 w 42198532"/>
              <a:gd name="connsiteY278" fmla="*/ 1056323 h 7004830"/>
              <a:gd name="connsiteX279" fmla="*/ 1870800 w 42198532"/>
              <a:gd name="connsiteY279" fmla="*/ 707778 h 7004830"/>
              <a:gd name="connsiteX280" fmla="*/ 1857392 w 42198532"/>
              <a:gd name="connsiteY280" fmla="*/ 718030 h 7004830"/>
              <a:gd name="connsiteX281" fmla="*/ 1857392 w 42198532"/>
              <a:gd name="connsiteY281" fmla="*/ 1050803 h 7004830"/>
              <a:gd name="connsiteX282" fmla="*/ 1496167 w 42198532"/>
              <a:gd name="connsiteY282" fmla="*/ 1331531 h 7004830"/>
              <a:gd name="connsiteX283" fmla="*/ 1496167 w 42198532"/>
              <a:gd name="connsiteY283" fmla="*/ 985352 h 7004830"/>
              <a:gd name="connsiteX284" fmla="*/ 1857392 w 42198532"/>
              <a:gd name="connsiteY284" fmla="*/ 704624 h 7004830"/>
              <a:gd name="connsiteX285" fmla="*/ 1857392 w 42198532"/>
              <a:gd name="connsiteY285" fmla="*/ 717241 h 7004830"/>
              <a:gd name="connsiteX286" fmla="*/ 1870800 w 42198532"/>
              <a:gd name="connsiteY286" fmla="*/ 706990 h 7004830"/>
              <a:gd name="connsiteX287" fmla="*/ 1870800 w 42198532"/>
              <a:gd name="connsiteY287" fmla="*/ 688064 h 7004830"/>
              <a:gd name="connsiteX288" fmla="*/ 1509574 w 42198532"/>
              <a:gd name="connsiteY288" fmla="*/ 412856 h 7004830"/>
              <a:gd name="connsiteX289" fmla="*/ 1498533 w 42198532"/>
              <a:gd name="connsiteY289" fmla="*/ 421530 h 7004830"/>
              <a:gd name="connsiteX290" fmla="*/ 1508786 w 42198532"/>
              <a:gd name="connsiteY290" fmla="*/ 412856 h 7004830"/>
              <a:gd name="connsiteX291" fmla="*/ 1493012 w 42198532"/>
              <a:gd name="connsiteY291" fmla="*/ 401028 h 7004830"/>
              <a:gd name="connsiteX292" fmla="*/ 1493012 w 42198532"/>
              <a:gd name="connsiteY292" fmla="*/ 119417 h 7004830"/>
              <a:gd name="connsiteX293" fmla="*/ 1493012 w 42198532"/>
              <a:gd name="connsiteY293" fmla="*/ 117464 h 7004830"/>
              <a:gd name="connsiteX294" fmla="*/ 1398859 w 42198532"/>
              <a:gd name="connsiteY294" fmla="*/ 117464 h 7004830"/>
              <a:gd name="connsiteX295" fmla="*/ 1480393 w 42198532"/>
              <a:gd name="connsiteY295" fmla="*/ 117464 h 7004830"/>
              <a:gd name="connsiteX296" fmla="*/ 1480393 w 42198532"/>
              <a:gd name="connsiteY296" fmla="*/ 201868 h 7004830"/>
              <a:gd name="connsiteX297" fmla="*/ 1480393 w 42198532"/>
              <a:gd name="connsiteY297" fmla="*/ 401028 h 7004830"/>
              <a:gd name="connsiteX298" fmla="*/ 1118379 w 42198532"/>
              <a:gd name="connsiteY298" fmla="*/ 681756 h 7004830"/>
              <a:gd name="connsiteX299" fmla="*/ 1118379 w 42198532"/>
              <a:gd name="connsiteY299" fmla="*/ 335577 h 7004830"/>
              <a:gd name="connsiteX300" fmla="*/ 1379242 w 42198532"/>
              <a:gd name="connsiteY300" fmla="*/ 132719 h 7004830"/>
              <a:gd name="connsiteX301" fmla="*/ 1398859 w 42198532"/>
              <a:gd name="connsiteY301" fmla="*/ 117464 h 7004830"/>
              <a:gd name="connsiteX302" fmla="*/ 840168 w 42198532"/>
              <a:gd name="connsiteY302" fmla="*/ 117464 h 7004830"/>
              <a:gd name="connsiteX303" fmla="*/ 1377550 w 42198532"/>
              <a:gd name="connsiteY303" fmla="*/ 117464 h 7004830"/>
              <a:gd name="connsiteX304" fmla="*/ 1301753 w 42198532"/>
              <a:gd name="connsiteY304" fmla="*/ 176360 h 7004830"/>
              <a:gd name="connsiteX305" fmla="*/ 1112069 w 42198532"/>
              <a:gd name="connsiteY305" fmla="*/ 323748 h 7004830"/>
              <a:gd name="connsiteX306" fmla="*/ 857417 w 42198532"/>
              <a:gd name="connsiteY306" fmla="*/ 130551 h 7004830"/>
              <a:gd name="connsiteX307" fmla="*/ 840168 w 42198532"/>
              <a:gd name="connsiteY307" fmla="*/ 117464 h 700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42198532" h="7004830" extrusionOk="0">
                <a:moveTo>
                  <a:pt x="738225" y="6911396"/>
                </a:moveTo>
                <a:lnTo>
                  <a:pt x="814828" y="6969750"/>
                </a:lnTo>
                <a:lnTo>
                  <a:pt x="822329" y="6975464"/>
                </a:lnTo>
                <a:lnTo>
                  <a:pt x="655724" y="6975464"/>
                </a:lnTo>
                <a:lnTo>
                  <a:pt x="656989" y="6974481"/>
                </a:lnTo>
                <a:lnTo>
                  <a:pt x="738225" y="6911396"/>
                </a:lnTo>
                <a:close/>
                <a:moveTo>
                  <a:pt x="733493" y="6551812"/>
                </a:moveTo>
                <a:lnTo>
                  <a:pt x="733493" y="6897991"/>
                </a:lnTo>
                <a:lnTo>
                  <a:pt x="639637" y="6970539"/>
                </a:lnTo>
                <a:cubicBezTo>
                  <a:pt x="645158" y="6972116"/>
                  <a:pt x="650679" y="6972904"/>
                  <a:pt x="656989" y="6974481"/>
                </a:cubicBezTo>
                <a:cubicBezTo>
                  <a:pt x="650679" y="6973693"/>
                  <a:pt x="644369" y="6972116"/>
                  <a:pt x="638848" y="6971327"/>
                </a:cubicBezTo>
                <a:lnTo>
                  <a:pt x="633515" y="6975464"/>
                </a:lnTo>
                <a:lnTo>
                  <a:pt x="371479" y="6975464"/>
                </a:lnTo>
                <a:lnTo>
                  <a:pt x="371479" y="6917056"/>
                </a:lnTo>
                <a:lnTo>
                  <a:pt x="371479" y="6832540"/>
                </a:lnTo>
                <a:lnTo>
                  <a:pt x="733493" y="6551812"/>
                </a:lnTo>
                <a:close/>
                <a:moveTo>
                  <a:pt x="1106548" y="5904403"/>
                </a:moveTo>
                <a:lnTo>
                  <a:pt x="1106548" y="6251370"/>
                </a:lnTo>
                <a:lnTo>
                  <a:pt x="1012693" y="6323918"/>
                </a:lnTo>
                <a:lnTo>
                  <a:pt x="744534" y="6531309"/>
                </a:lnTo>
                <a:lnTo>
                  <a:pt x="744534" y="6185131"/>
                </a:lnTo>
                <a:lnTo>
                  <a:pt x="873093" y="6085772"/>
                </a:lnTo>
                <a:lnTo>
                  <a:pt x="1106548" y="5904403"/>
                </a:lnTo>
                <a:close/>
                <a:moveTo>
                  <a:pt x="1739875" y="5788484"/>
                </a:moveTo>
                <a:lnTo>
                  <a:pt x="1726467" y="5794792"/>
                </a:lnTo>
                <a:lnTo>
                  <a:pt x="1739875" y="5788484"/>
                </a:lnTo>
                <a:close/>
                <a:moveTo>
                  <a:pt x="1488280" y="5613423"/>
                </a:moveTo>
                <a:lnTo>
                  <a:pt x="1726467" y="5794792"/>
                </a:lnTo>
                <a:lnTo>
                  <a:pt x="1853448" y="5890997"/>
                </a:lnTo>
                <a:lnTo>
                  <a:pt x="1489068" y="6174091"/>
                </a:lnTo>
                <a:lnTo>
                  <a:pt x="1123900" y="5896517"/>
                </a:lnTo>
                <a:lnTo>
                  <a:pt x="1488280" y="5613423"/>
                </a:lnTo>
                <a:close/>
                <a:moveTo>
                  <a:pt x="359648" y="4965225"/>
                </a:moveTo>
                <a:lnTo>
                  <a:pt x="724817" y="5242799"/>
                </a:lnTo>
                <a:lnTo>
                  <a:pt x="487418" y="5426534"/>
                </a:lnTo>
                <a:lnTo>
                  <a:pt x="493727" y="5437574"/>
                </a:lnTo>
                <a:lnTo>
                  <a:pt x="733493" y="5252262"/>
                </a:lnTo>
                <a:lnTo>
                  <a:pt x="733493" y="5598440"/>
                </a:lnTo>
                <a:lnTo>
                  <a:pt x="633328" y="5675720"/>
                </a:lnTo>
                <a:lnTo>
                  <a:pt x="641215" y="5688337"/>
                </a:lnTo>
                <a:lnTo>
                  <a:pt x="737436" y="5613423"/>
                </a:lnTo>
                <a:lnTo>
                  <a:pt x="1102605" y="5890997"/>
                </a:lnTo>
                <a:lnTo>
                  <a:pt x="866783" y="6073943"/>
                </a:lnTo>
                <a:lnTo>
                  <a:pt x="873093" y="6085772"/>
                </a:lnTo>
                <a:lnTo>
                  <a:pt x="865994" y="6074732"/>
                </a:lnTo>
                <a:lnTo>
                  <a:pt x="738225" y="6174091"/>
                </a:lnTo>
                <a:lnTo>
                  <a:pt x="373056" y="5896517"/>
                </a:lnTo>
                <a:lnTo>
                  <a:pt x="640426" y="5689125"/>
                </a:lnTo>
                <a:lnTo>
                  <a:pt x="633328" y="5676508"/>
                </a:lnTo>
                <a:lnTo>
                  <a:pt x="371479" y="5879169"/>
                </a:lnTo>
                <a:lnTo>
                  <a:pt x="371479" y="5532990"/>
                </a:lnTo>
                <a:lnTo>
                  <a:pt x="493727" y="5438362"/>
                </a:lnTo>
                <a:lnTo>
                  <a:pt x="486629" y="5426534"/>
                </a:lnTo>
                <a:lnTo>
                  <a:pt x="365169" y="5521161"/>
                </a:lnTo>
                <a:lnTo>
                  <a:pt x="0" y="5243588"/>
                </a:lnTo>
                <a:lnTo>
                  <a:pt x="359648" y="4965225"/>
                </a:lnTo>
                <a:close/>
                <a:moveTo>
                  <a:pt x="1106548" y="4604852"/>
                </a:moveTo>
                <a:lnTo>
                  <a:pt x="1106548" y="4951031"/>
                </a:lnTo>
                <a:lnTo>
                  <a:pt x="1018214" y="5019636"/>
                </a:lnTo>
                <a:lnTo>
                  <a:pt x="1025312" y="5030676"/>
                </a:lnTo>
                <a:lnTo>
                  <a:pt x="1017425" y="5020424"/>
                </a:lnTo>
                <a:lnTo>
                  <a:pt x="744534" y="5231759"/>
                </a:lnTo>
                <a:lnTo>
                  <a:pt x="744534" y="4885580"/>
                </a:lnTo>
                <a:lnTo>
                  <a:pt x="856530" y="4798050"/>
                </a:lnTo>
                <a:lnTo>
                  <a:pt x="849432" y="4787799"/>
                </a:lnTo>
                <a:lnTo>
                  <a:pt x="857319" y="4798050"/>
                </a:lnTo>
                <a:lnTo>
                  <a:pt x="1106548" y="4604852"/>
                </a:lnTo>
                <a:close/>
                <a:moveTo>
                  <a:pt x="737436" y="4313873"/>
                </a:moveTo>
                <a:lnTo>
                  <a:pt x="1102605" y="4591447"/>
                </a:lnTo>
                <a:lnTo>
                  <a:pt x="849432" y="4787799"/>
                </a:lnTo>
                <a:lnTo>
                  <a:pt x="738225" y="4873752"/>
                </a:lnTo>
                <a:lnTo>
                  <a:pt x="373056" y="4596178"/>
                </a:lnTo>
                <a:lnTo>
                  <a:pt x="737436" y="4313873"/>
                </a:lnTo>
                <a:close/>
                <a:moveTo>
                  <a:pt x="1115224" y="3661732"/>
                </a:moveTo>
                <a:lnTo>
                  <a:pt x="1125477" y="3669618"/>
                </a:lnTo>
                <a:lnTo>
                  <a:pt x="1480393" y="3939306"/>
                </a:lnTo>
                <a:lnTo>
                  <a:pt x="1116013" y="4222399"/>
                </a:lnTo>
                <a:lnTo>
                  <a:pt x="750844" y="3944037"/>
                </a:lnTo>
                <a:lnTo>
                  <a:pt x="1115224" y="3661732"/>
                </a:lnTo>
                <a:close/>
                <a:moveTo>
                  <a:pt x="1480393" y="2656315"/>
                </a:moveTo>
                <a:lnTo>
                  <a:pt x="1480393" y="3002494"/>
                </a:lnTo>
                <a:lnTo>
                  <a:pt x="1386537" y="3075042"/>
                </a:lnTo>
                <a:lnTo>
                  <a:pt x="1392847" y="3086870"/>
                </a:lnTo>
                <a:lnTo>
                  <a:pt x="1385748" y="3075830"/>
                </a:lnTo>
                <a:lnTo>
                  <a:pt x="1118379" y="3283222"/>
                </a:lnTo>
                <a:lnTo>
                  <a:pt x="1118379" y="2937043"/>
                </a:lnTo>
                <a:lnTo>
                  <a:pt x="1246148" y="2837685"/>
                </a:lnTo>
                <a:lnTo>
                  <a:pt x="1239839" y="2825856"/>
                </a:lnTo>
                <a:lnTo>
                  <a:pt x="1246937" y="2836896"/>
                </a:lnTo>
                <a:lnTo>
                  <a:pt x="1480393" y="2656315"/>
                </a:lnTo>
                <a:close/>
                <a:moveTo>
                  <a:pt x="732704" y="1716349"/>
                </a:moveTo>
                <a:lnTo>
                  <a:pt x="1097873" y="1993923"/>
                </a:lnTo>
                <a:lnTo>
                  <a:pt x="860473" y="2177658"/>
                </a:lnTo>
                <a:lnTo>
                  <a:pt x="867572" y="2189486"/>
                </a:lnTo>
                <a:lnTo>
                  <a:pt x="1106548" y="2003386"/>
                </a:lnTo>
                <a:lnTo>
                  <a:pt x="1106548" y="2350353"/>
                </a:lnTo>
                <a:lnTo>
                  <a:pt x="1007172" y="2427632"/>
                </a:lnTo>
                <a:lnTo>
                  <a:pt x="1014270" y="2440249"/>
                </a:lnTo>
                <a:lnTo>
                  <a:pt x="1110492" y="2365336"/>
                </a:lnTo>
                <a:lnTo>
                  <a:pt x="1475660" y="2642910"/>
                </a:lnTo>
                <a:lnTo>
                  <a:pt x="1239839" y="2825856"/>
                </a:lnTo>
                <a:lnTo>
                  <a:pt x="1112069" y="2925215"/>
                </a:lnTo>
                <a:lnTo>
                  <a:pt x="746900" y="2647641"/>
                </a:lnTo>
                <a:lnTo>
                  <a:pt x="1013481" y="2440249"/>
                </a:lnTo>
                <a:lnTo>
                  <a:pt x="1006383" y="2427632"/>
                </a:lnTo>
                <a:lnTo>
                  <a:pt x="744534" y="2631081"/>
                </a:lnTo>
                <a:lnTo>
                  <a:pt x="744534" y="2284114"/>
                </a:lnTo>
                <a:lnTo>
                  <a:pt x="866783" y="2189486"/>
                </a:lnTo>
                <a:lnTo>
                  <a:pt x="860473" y="2178447"/>
                </a:lnTo>
                <a:lnTo>
                  <a:pt x="738225" y="2273074"/>
                </a:lnTo>
                <a:lnTo>
                  <a:pt x="373056" y="1995500"/>
                </a:lnTo>
                <a:lnTo>
                  <a:pt x="732704" y="1716349"/>
                </a:lnTo>
                <a:close/>
                <a:moveTo>
                  <a:pt x="1480393" y="1355976"/>
                </a:moveTo>
                <a:lnTo>
                  <a:pt x="1480393" y="1702944"/>
                </a:lnTo>
                <a:lnTo>
                  <a:pt x="1391269" y="1771549"/>
                </a:lnTo>
                <a:lnTo>
                  <a:pt x="1399156" y="1781800"/>
                </a:lnTo>
                <a:lnTo>
                  <a:pt x="1483547" y="1716349"/>
                </a:lnTo>
                <a:lnTo>
                  <a:pt x="1848716" y="1993923"/>
                </a:lnTo>
                <a:lnTo>
                  <a:pt x="1658639" y="2141384"/>
                </a:lnTo>
                <a:lnTo>
                  <a:pt x="1489068" y="2273074"/>
                </a:lnTo>
                <a:lnTo>
                  <a:pt x="1123900" y="1995500"/>
                </a:lnTo>
                <a:lnTo>
                  <a:pt x="1398368" y="1782588"/>
                </a:lnTo>
                <a:lnTo>
                  <a:pt x="1390481" y="1771549"/>
                </a:lnTo>
                <a:lnTo>
                  <a:pt x="1118379" y="1982883"/>
                </a:lnTo>
                <a:lnTo>
                  <a:pt x="1118379" y="1636704"/>
                </a:lnTo>
                <a:lnTo>
                  <a:pt x="1230374" y="1549963"/>
                </a:lnTo>
                <a:lnTo>
                  <a:pt x="1480393" y="1355976"/>
                </a:lnTo>
                <a:close/>
                <a:moveTo>
                  <a:pt x="1110492" y="1064997"/>
                </a:moveTo>
                <a:lnTo>
                  <a:pt x="1475660" y="1342571"/>
                </a:lnTo>
                <a:lnTo>
                  <a:pt x="1223276" y="1538923"/>
                </a:lnTo>
                <a:lnTo>
                  <a:pt x="1230374" y="1549963"/>
                </a:lnTo>
                <a:lnTo>
                  <a:pt x="1222487" y="1539711"/>
                </a:lnTo>
                <a:lnTo>
                  <a:pt x="1112069" y="1625665"/>
                </a:lnTo>
                <a:lnTo>
                  <a:pt x="746900" y="1348091"/>
                </a:lnTo>
                <a:lnTo>
                  <a:pt x="1110492" y="1064997"/>
                </a:lnTo>
                <a:close/>
                <a:moveTo>
                  <a:pt x="1488280" y="413645"/>
                </a:moveTo>
                <a:lnTo>
                  <a:pt x="1498533" y="421530"/>
                </a:lnTo>
                <a:lnTo>
                  <a:pt x="1853448" y="691218"/>
                </a:lnTo>
                <a:lnTo>
                  <a:pt x="1489068" y="973524"/>
                </a:lnTo>
                <a:lnTo>
                  <a:pt x="1123900" y="695950"/>
                </a:lnTo>
                <a:lnTo>
                  <a:pt x="1488280" y="413645"/>
                </a:lnTo>
                <a:close/>
                <a:moveTo>
                  <a:pt x="1493012" y="117464"/>
                </a:moveTo>
                <a:lnTo>
                  <a:pt x="42118086" y="0"/>
                </a:lnTo>
                <a:lnTo>
                  <a:pt x="42198532" y="7004830"/>
                </a:lnTo>
                <a:lnTo>
                  <a:pt x="843615" y="6975464"/>
                </a:lnTo>
                <a:lnTo>
                  <a:pt x="810785" y="6950504"/>
                </a:lnTo>
                <a:lnTo>
                  <a:pt x="746900" y="6901934"/>
                </a:lnTo>
                <a:lnTo>
                  <a:pt x="746900" y="6547081"/>
                </a:lnTo>
                <a:lnTo>
                  <a:pt x="1019002" y="6335746"/>
                </a:lnTo>
                <a:lnTo>
                  <a:pt x="1012693" y="6323918"/>
                </a:lnTo>
                <a:lnTo>
                  <a:pt x="1019791" y="6334957"/>
                </a:lnTo>
                <a:lnTo>
                  <a:pt x="1110492" y="6264775"/>
                </a:lnTo>
                <a:lnTo>
                  <a:pt x="1489068" y="6553389"/>
                </a:lnTo>
                <a:lnTo>
                  <a:pt x="1870800" y="6257678"/>
                </a:lnTo>
                <a:lnTo>
                  <a:pt x="1870800" y="6139394"/>
                </a:lnTo>
                <a:lnTo>
                  <a:pt x="1857392" y="6144914"/>
                </a:lnTo>
                <a:lnTo>
                  <a:pt x="1857392" y="6251370"/>
                </a:lnTo>
                <a:lnTo>
                  <a:pt x="1495378" y="6531309"/>
                </a:lnTo>
                <a:lnTo>
                  <a:pt x="1495378" y="6185131"/>
                </a:lnTo>
                <a:lnTo>
                  <a:pt x="1857392" y="5904403"/>
                </a:lnTo>
                <a:lnTo>
                  <a:pt x="1857392" y="6144125"/>
                </a:lnTo>
                <a:lnTo>
                  <a:pt x="1870800" y="6138605"/>
                </a:lnTo>
                <a:lnTo>
                  <a:pt x="1870800" y="5887843"/>
                </a:lnTo>
                <a:lnTo>
                  <a:pt x="1739875" y="5788484"/>
                </a:lnTo>
                <a:lnTo>
                  <a:pt x="1497744" y="5604749"/>
                </a:lnTo>
                <a:lnTo>
                  <a:pt x="1497744" y="5424957"/>
                </a:lnTo>
                <a:lnTo>
                  <a:pt x="1484336" y="5427322"/>
                </a:lnTo>
                <a:lnTo>
                  <a:pt x="1484336" y="5598440"/>
                </a:lnTo>
                <a:lnTo>
                  <a:pt x="1122322" y="5879169"/>
                </a:lnTo>
                <a:lnTo>
                  <a:pt x="1122322" y="5532990"/>
                </a:lnTo>
                <a:lnTo>
                  <a:pt x="1292682" y="5400511"/>
                </a:lnTo>
                <a:lnTo>
                  <a:pt x="1285583" y="5390260"/>
                </a:lnTo>
                <a:lnTo>
                  <a:pt x="1116013" y="5521161"/>
                </a:lnTo>
                <a:lnTo>
                  <a:pt x="750844" y="5243588"/>
                </a:lnTo>
                <a:lnTo>
                  <a:pt x="1025312" y="5030676"/>
                </a:lnTo>
                <a:lnTo>
                  <a:pt x="1110492" y="4965225"/>
                </a:lnTo>
                <a:lnTo>
                  <a:pt x="1475660" y="5242799"/>
                </a:lnTo>
                <a:lnTo>
                  <a:pt x="1285583" y="5389472"/>
                </a:lnTo>
                <a:lnTo>
                  <a:pt x="1293470" y="5400511"/>
                </a:lnTo>
                <a:lnTo>
                  <a:pt x="1484336" y="5252262"/>
                </a:lnTo>
                <a:lnTo>
                  <a:pt x="1484336" y="5426534"/>
                </a:lnTo>
                <a:lnTo>
                  <a:pt x="1497744" y="5424168"/>
                </a:lnTo>
                <a:lnTo>
                  <a:pt x="1497744" y="5246742"/>
                </a:lnTo>
                <a:lnTo>
                  <a:pt x="1513518" y="5234125"/>
                </a:lnTo>
                <a:lnTo>
                  <a:pt x="1513518" y="5217565"/>
                </a:lnTo>
                <a:lnTo>
                  <a:pt x="1495378" y="5231759"/>
                </a:lnTo>
                <a:lnTo>
                  <a:pt x="1495378" y="4885580"/>
                </a:lnTo>
                <a:lnTo>
                  <a:pt x="1513518" y="4871386"/>
                </a:lnTo>
                <a:lnTo>
                  <a:pt x="1513518" y="4854826"/>
                </a:lnTo>
                <a:lnTo>
                  <a:pt x="1489068" y="4873752"/>
                </a:lnTo>
                <a:lnTo>
                  <a:pt x="1123900" y="4596178"/>
                </a:lnTo>
                <a:lnTo>
                  <a:pt x="1488280" y="4313873"/>
                </a:lnTo>
                <a:lnTo>
                  <a:pt x="1853448" y="4591447"/>
                </a:lnTo>
                <a:lnTo>
                  <a:pt x="1514307" y="4854826"/>
                </a:lnTo>
                <a:lnTo>
                  <a:pt x="1514307" y="4870598"/>
                </a:lnTo>
                <a:lnTo>
                  <a:pt x="1857392" y="4604852"/>
                </a:lnTo>
                <a:lnTo>
                  <a:pt x="1857392" y="4951031"/>
                </a:lnTo>
                <a:lnTo>
                  <a:pt x="1514307" y="5217565"/>
                </a:lnTo>
                <a:lnTo>
                  <a:pt x="1514307" y="5234125"/>
                </a:lnTo>
                <a:lnTo>
                  <a:pt x="1870800" y="4957339"/>
                </a:lnTo>
                <a:lnTo>
                  <a:pt x="1870800" y="4588292"/>
                </a:lnTo>
                <a:lnTo>
                  <a:pt x="1497744" y="4304410"/>
                </a:lnTo>
                <a:lnTo>
                  <a:pt x="1497744" y="3956654"/>
                </a:lnTo>
                <a:lnTo>
                  <a:pt x="1484336" y="3966905"/>
                </a:lnTo>
                <a:lnTo>
                  <a:pt x="1484336" y="4299679"/>
                </a:lnTo>
                <a:lnTo>
                  <a:pt x="1122322" y="4579618"/>
                </a:lnTo>
                <a:lnTo>
                  <a:pt x="1122322" y="4233439"/>
                </a:lnTo>
                <a:lnTo>
                  <a:pt x="1484336" y="3952712"/>
                </a:lnTo>
                <a:lnTo>
                  <a:pt x="1484336" y="3966117"/>
                </a:lnTo>
                <a:lnTo>
                  <a:pt x="1497744" y="3955866"/>
                </a:lnTo>
                <a:lnTo>
                  <a:pt x="1497744" y="3936152"/>
                </a:lnTo>
                <a:lnTo>
                  <a:pt x="1136519" y="3661732"/>
                </a:lnTo>
                <a:lnTo>
                  <a:pt x="1125477" y="3669618"/>
                </a:lnTo>
                <a:lnTo>
                  <a:pt x="1135730" y="3660943"/>
                </a:lnTo>
                <a:lnTo>
                  <a:pt x="1119956" y="3649115"/>
                </a:lnTo>
                <a:lnTo>
                  <a:pt x="1119956" y="3637286"/>
                </a:lnTo>
                <a:lnTo>
                  <a:pt x="1106548" y="3637286"/>
                </a:lnTo>
                <a:lnTo>
                  <a:pt x="1106548" y="3649903"/>
                </a:lnTo>
                <a:lnTo>
                  <a:pt x="744534" y="3929843"/>
                </a:lnTo>
                <a:lnTo>
                  <a:pt x="744534" y="3612841"/>
                </a:lnTo>
                <a:lnTo>
                  <a:pt x="744534" y="3584453"/>
                </a:lnTo>
                <a:lnTo>
                  <a:pt x="1106548" y="3303725"/>
                </a:lnTo>
                <a:lnTo>
                  <a:pt x="1106548" y="3617573"/>
                </a:lnTo>
                <a:lnTo>
                  <a:pt x="1106548" y="3636498"/>
                </a:lnTo>
                <a:lnTo>
                  <a:pt x="1119956" y="3636498"/>
                </a:lnTo>
                <a:lnTo>
                  <a:pt x="1119956" y="3298205"/>
                </a:lnTo>
                <a:lnTo>
                  <a:pt x="1392847" y="3086870"/>
                </a:lnTo>
                <a:lnTo>
                  <a:pt x="1483547" y="3016688"/>
                </a:lnTo>
                <a:lnTo>
                  <a:pt x="1862913" y="3304513"/>
                </a:lnTo>
                <a:lnTo>
                  <a:pt x="2243855" y="3008803"/>
                </a:lnTo>
                <a:lnTo>
                  <a:pt x="2243855" y="2891307"/>
                </a:lnTo>
                <a:lnTo>
                  <a:pt x="2231236" y="2896827"/>
                </a:lnTo>
                <a:lnTo>
                  <a:pt x="2231236" y="3002494"/>
                </a:lnTo>
                <a:lnTo>
                  <a:pt x="1869222" y="3283222"/>
                </a:lnTo>
                <a:lnTo>
                  <a:pt x="1869222" y="2937043"/>
                </a:lnTo>
                <a:lnTo>
                  <a:pt x="2231236" y="2656315"/>
                </a:lnTo>
                <a:lnTo>
                  <a:pt x="2231236" y="2896038"/>
                </a:lnTo>
                <a:lnTo>
                  <a:pt x="2243855" y="2890518"/>
                </a:lnTo>
                <a:lnTo>
                  <a:pt x="2243855" y="2639755"/>
                </a:lnTo>
                <a:lnTo>
                  <a:pt x="2113720" y="2540397"/>
                </a:lnTo>
                <a:lnTo>
                  <a:pt x="2100312" y="2546705"/>
                </a:lnTo>
                <a:lnTo>
                  <a:pt x="2226503" y="2642910"/>
                </a:lnTo>
                <a:lnTo>
                  <a:pt x="1862124" y="2925215"/>
                </a:lnTo>
                <a:lnTo>
                  <a:pt x="1496955" y="2647641"/>
                </a:lnTo>
                <a:lnTo>
                  <a:pt x="1861335" y="2365336"/>
                </a:lnTo>
                <a:lnTo>
                  <a:pt x="2099523" y="2545916"/>
                </a:lnTo>
                <a:lnTo>
                  <a:pt x="2112931" y="2539608"/>
                </a:lnTo>
                <a:lnTo>
                  <a:pt x="1870800" y="2355873"/>
                </a:lnTo>
                <a:lnTo>
                  <a:pt x="1870800" y="2176869"/>
                </a:lnTo>
                <a:lnTo>
                  <a:pt x="1857392" y="2178447"/>
                </a:lnTo>
                <a:lnTo>
                  <a:pt x="1857392" y="2350353"/>
                </a:lnTo>
                <a:lnTo>
                  <a:pt x="1496167" y="2631081"/>
                </a:lnTo>
                <a:lnTo>
                  <a:pt x="1496167" y="2284114"/>
                </a:lnTo>
                <a:lnTo>
                  <a:pt x="1666526" y="2152424"/>
                </a:lnTo>
                <a:lnTo>
                  <a:pt x="1658639" y="2141384"/>
                </a:lnTo>
                <a:lnTo>
                  <a:pt x="1666526" y="2151636"/>
                </a:lnTo>
                <a:lnTo>
                  <a:pt x="1857392" y="2003386"/>
                </a:lnTo>
                <a:lnTo>
                  <a:pt x="1857392" y="2177658"/>
                </a:lnTo>
                <a:lnTo>
                  <a:pt x="1870800" y="2176081"/>
                </a:lnTo>
                <a:lnTo>
                  <a:pt x="1870800" y="1998654"/>
                </a:lnTo>
                <a:lnTo>
                  <a:pt x="1886574" y="1986037"/>
                </a:lnTo>
                <a:lnTo>
                  <a:pt x="1886574" y="1969478"/>
                </a:lnTo>
                <a:lnTo>
                  <a:pt x="1869222" y="1982883"/>
                </a:lnTo>
                <a:lnTo>
                  <a:pt x="1869222" y="1636704"/>
                </a:lnTo>
                <a:lnTo>
                  <a:pt x="1886574" y="1623299"/>
                </a:lnTo>
                <a:lnTo>
                  <a:pt x="1886574" y="1606739"/>
                </a:lnTo>
                <a:lnTo>
                  <a:pt x="1862124" y="1625665"/>
                </a:lnTo>
                <a:lnTo>
                  <a:pt x="1496955" y="1348091"/>
                </a:lnTo>
                <a:lnTo>
                  <a:pt x="1861335" y="1064997"/>
                </a:lnTo>
                <a:lnTo>
                  <a:pt x="2226503" y="1342571"/>
                </a:lnTo>
                <a:lnTo>
                  <a:pt x="1887362" y="1605951"/>
                </a:lnTo>
                <a:lnTo>
                  <a:pt x="1887362" y="1622510"/>
                </a:lnTo>
                <a:lnTo>
                  <a:pt x="2231236" y="1355976"/>
                </a:lnTo>
                <a:lnTo>
                  <a:pt x="2231236" y="1702944"/>
                </a:lnTo>
                <a:lnTo>
                  <a:pt x="1887362" y="1968689"/>
                </a:lnTo>
                <a:lnTo>
                  <a:pt x="1887362" y="1985249"/>
                </a:lnTo>
                <a:lnTo>
                  <a:pt x="2243855" y="1709252"/>
                </a:lnTo>
                <a:lnTo>
                  <a:pt x="2243855" y="1339416"/>
                </a:lnTo>
                <a:lnTo>
                  <a:pt x="1870800" y="1056323"/>
                </a:lnTo>
                <a:lnTo>
                  <a:pt x="1870800" y="707778"/>
                </a:lnTo>
                <a:lnTo>
                  <a:pt x="1857392" y="718030"/>
                </a:lnTo>
                <a:lnTo>
                  <a:pt x="1857392" y="1050803"/>
                </a:lnTo>
                <a:lnTo>
                  <a:pt x="1496167" y="1331531"/>
                </a:lnTo>
                <a:lnTo>
                  <a:pt x="1496167" y="985352"/>
                </a:lnTo>
                <a:lnTo>
                  <a:pt x="1857392" y="704624"/>
                </a:lnTo>
                <a:lnTo>
                  <a:pt x="1857392" y="717241"/>
                </a:lnTo>
                <a:lnTo>
                  <a:pt x="1870800" y="706990"/>
                </a:lnTo>
                <a:lnTo>
                  <a:pt x="1870800" y="688064"/>
                </a:lnTo>
                <a:lnTo>
                  <a:pt x="1509574" y="412856"/>
                </a:lnTo>
                <a:lnTo>
                  <a:pt x="1498533" y="421530"/>
                </a:lnTo>
                <a:lnTo>
                  <a:pt x="1508786" y="412856"/>
                </a:lnTo>
                <a:lnTo>
                  <a:pt x="1493012" y="401028"/>
                </a:lnTo>
                <a:lnTo>
                  <a:pt x="1493012" y="119417"/>
                </a:lnTo>
                <a:lnTo>
                  <a:pt x="1493012" y="117464"/>
                </a:lnTo>
                <a:close/>
                <a:moveTo>
                  <a:pt x="1398859" y="117464"/>
                </a:moveTo>
                <a:lnTo>
                  <a:pt x="1480393" y="117464"/>
                </a:lnTo>
                <a:lnTo>
                  <a:pt x="1480393" y="201868"/>
                </a:lnTo>
                <a:lnTo>
                  <a:pt x="1480393" y="401028"/>
                </a:lnTo>
                <a:lnTo>
                  <a:pt x="1118379" y="681756"/>
                </a:lnTo>
                <a:lnTo>
                  <a:pt x="1118379" y="335577"/>
                </a:lnTo>
                <a:lnTo>
                  <a:pt x="1379242" y="132719"/>
                </a:lnTo>
                <a:lnTo>
                  <a:pt x="1398859" y="117464"/>
                </a:lnTo>
                <a:close/>
                <a:moveTo>
                  <a:pt x="840168" y="117464"/>
                </a:moveTo>
                <a:lnTo>
                  <a:pt x="1377550" y="117464"/>
                </a:lnTo>
                <a:lnTo>
                  <a:pt x="1301753" y="176360"/>
                </a:lnTo>
                <a:lnTo>
                  <a:pt x="1112069" y="323748"/>
                </a:lnTo>
                <a:lnTo>
                  <a:pt x="857417" y="130551"/>
                </a:lnTo>
                <a:lnTo>
                  <a:pt x="840168" y="117464"/>
                </a:lnTo>
                <a:close/>
              </a:path>
            </a:pathLst>
          </a:custGeom>
          <a:solidFill>
            <a:schemeClr val="bg1">
              <a:lumMod val="65000"/>
            </a:schemeClr>
          </a:solidFill>
        </p:spPr>
        <p:txBody>
          <a:bodyPr wrap="square" tIns="540000" rIns="540000">
            <a:noAutofit/>
          </a:bodyPr>
          <a:lstStyle>
            <a:lvl1pPr algn="r">
              <a:defRPr>
                <a:solidFill>
                  <a:schemeClr val="accent2">
                    <a:lumMod val="40000"/>
                    <a:lumOff val="60000"/>
                  </a:schemeClr>
                </a:solidFill>
              </a:defRPr>
            </a:lvl1pPr>
          </a:lstStyle>
          <a:p>
            <a:pPr>
              <a:defRPr/>
            </a:pPr>
            <a:r>
              <a:rPr lang="fr-FR"/>
              <a:t>Insérez ou glissez votre image ici</a:t>
            </a:r>
            <a:endParaRPr/>
          </a:p>
        </p:txBody>
      </p:sp>
      <p:sp>
        <p:nvSpPr>
          <p:cNvPr id="2" name="Titre 1"/>
          <p:cNvSpPr>
            <a:spLocks noGrp="1"/>
          </p:cNvSpPr>
          <p:nvPr>
            <p:ph type="title"/>
          </p:nvPr>
        </p:nvSpPr>
        <p:spPr bwMode="auto">
          <a:xfrm>
            <a:off x="623888" y="314036"/>
            <a:ext cx="10836275" cy="871826"/>
          </a:xfrm>
          <a:prstGeom prst="rect">
            <a:avLst/>
          </a:prstGeom>
        </p:spPr>
        <p:txBody>
          <a:bodyPr/>
          <a:lstStyle>
            <a:lvl1pPr>
              <a:defRPr>
                <a:solidFill>
                  <a:schemeClr val="tx1"/>
                </a:solidFill>
              </a:defRPr>
            </a:lvl1pPr>
          </a:lstStyle>
          <a:p>
            <a:pPr>
              <a:defRPr/>
            </a:pPr>
            <a:r>
              <a:rPr lang="fr-FR"/>
              <a:t>Modifiez le style du titre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re image">
    <p:spTree>
      <p:nvGrpSpPr>
        <p:cNvPr id="1" name=""/>
        <p:cNvGrpSpPr/>
        <p:nvPr/>
      </p:nvGrpSpPr>
      <p:grpSpPr bwMode="auto">
        <a:xfrm>
          <a:off x="0" y="0"/>
          <a:ext cx="0" cy="0"/>
          <a:chOff x="0" y="0"/>
          <a:chExt cx="0" cy="0"/>
        </a:xfrm>
      </p:grpSpPr>
      <p:sp>
        <p:nvSpPr>
          <p:cNvPr id="9" name="Rectangle 8"/>
          <p:cNvSpPr/>
          <p:nvPr userDrawn="1"/>
        </p:nvSpPr>
        <p:spPr bwMode="auto">
          <a:xfrm>
            <a:off x="0" y="5994400"/>
            <a:ext cx="12192000" cy="863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 name="Titre 1"/>
          <p:cNvSpPr>
            <a:spLocks noGrp="1"/>
          </p:cNvSpPr>
          <p:nvPr>
            <p:ph type="ctrTitle"/>
          </p:nvPr>
        </p:nvSpPr>
        <p:spPr bwMode="auto">
          <a:xfrm>
            <a:off x="623888" y="2654299"/>
            <a:ext cx="5294312" cy="1587501"/>
          </a:xfrm>
          <a:prstGeom prst="rect">
            <a:avLst/>
          </a:prstGeom>
        </p:spPr>
        <p:txBody>
          <a:bodyPr anchor="b">
            <a:normAutofit/>
          </a:bodyPr>
          <a:lstStyle>
            <a:lvl1pPr algn="l">
              <a:defRPr sz="2800">
                <a:solidFill>
                  <a:schemeClr val="tx1"/>
                </a:solidFill>
              </a:defRPr>
            </a:lvl1pPr>
          </a:lstStyle>
          <a:p>
            <a:pPr>
              <a:defRPr/>
            </a:pPr>
            <a:r>
              <a:rPr lang="fr-FR"/>
              <a:t>Modifiez le style du titre</a:t>
            </a:r>
          </a:p>
        </p:txBody>
      </p:sp>
      <p:sp>
        <p:nvSpPr>
          <p:cNvPr id="3" name="Sous-titre 2"/>
          <p:cNvSpPr>
            <a:spLocks noGrp="1"/>
          </p:cNvSpPr>
          <p:nvPr>
            <p:ph type="subTitle" idx="1"/>
          </p:nvPr>
        </p:nvSpPr>
        <p:spPr bwMode="auto">
          <a:xfrm>
            <a:off x="623888" y="4262438"/>
            <a:ext cx="5294312" cy="1655762"/>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Modifier le style des sous-titres du masque</a:t>
            </a:r>
          </a:p>
        </p:txBody>
      </p:sp>
      <p:pic>
        <p:nvPicPr>
          <p:cNvPr id="8" name="Logo CEA"/>
          <p:cNvPicPr>
            <a:picLocks noChangeAspect="1"/>
          </p:cNvPicPr>
          <p:nvPr userDrawn="1"/>
        </p:nvPicPr>
        <p:blipFill>
          <a:blip r:embed="rId2"/>
          <a:stretch/>
        </p:blipFill>
        <p:spPr bwMode="auto">
          <a:xfrm>
            <a:off x="731838" y="728663"/>
            <a:ext cx="1803600" cy="1803600"/>
          </a:xfrm>
          <a:prstGeom prst="rect">
            <a:avLst/>
          </a:prstGeom>
        </p:spPr>
      </p:pic>
      <p:sp>
        <p:nvSpPr>
          <p:cNvPr id="10" name="ZoneTexte 9"/>
          <p:cNvSpPr txBox="1"/>
          <p:nvPr userDrawn="1"/>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Titre image</a:t>
            </a:r>
            <a:endParaRPr/>
          </a:p>
        </p:txBody>
      </p:sp>
      <p:sp>
        <p:nvSpPr>
          <p:cNvPr id="38" name="Rectangle 21"/>
          <p:cNvSpPr>
            <a:spLocks noChangeArrowheads="1"/>
          </p:cNvSpPr>
          <p:nvPr userDrawn="1"/>
        </p:nvSpPr>
        <p:spPr bwMode="auto">
          <a:xfrm>
            <a:off x="7110585" y="-1587"/>
            <a:ext cx="20638" cy="311150"/>
          </a:xfrm>
          <a:prstGeom prst="rect">
            <a:avLst/>
          </a:pr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61" name="Espace réservé pour une image  60"/>
          <p:cNvSpPr>
            <a:spLocks noGrp="1"/>
          </p:cNvSpPr>
          <p:nvPr>
            <p:ph type="pic" sz="quarter" idx="10" hasCustomPrompt="1"/>
          </p:nvPr>
        </p:nvSpPr>
        <p:spPr bwMode="auto">
          <a:xfrm>
            <a:off x="5435600" y="0"/>
            <a:ext cx="6756400" cy="6858000"/>
          </a:xfrm>
          <a:custGeom>
            <a:avLst/>
            <a:gdLst>
              <a:gd name="connsiteX0" fmla="*/ 558577 w 6756400"/>
              <a:gd name="connsiteY0" fmla="*/ 2472501 h 6858000"/>
              <a:gd name="connsiteX1" fmla="*/ 1118234 w 6756400"/>
              <a:gd name="connsiteY1" fmla="*/ 2898413 h 6858000"/>
              <a:gd name="connsiteX2" fmla="*/ 754773 w 6756400"/>
              <a:gd name="connsiteY2" fmla="*/ 3179642 h 6858000"/>
              <a:gd name="connsiteX3" fmla="*/ 765623 w 6756400"/>
              <a:gd name="connsiteY3" fmla="*/ 3197727 h 6858000"/>
              <a:gd name="connsiteX4" fmla="*/ 1132700 w 6756400"/>
              <a:gd name="connsiteY4" fmla="*/ 2912881 h 6858000"/>
              <a:gd name="connsiteX5" fmla="*/ 1132700 w 6756400"/>
              <a:gd name="connsiteY5" fmla="*/ 3443689 h 6858000"/>
              <a:gd name="connsiteX6" fmla="*/ 978998 w 6756400"/>
              <a:gd name="connsiteY6" fmla="*/ 3562149 h 6858000"/>
              <a:gd name="connsiteX7" fmla="*/ 990752 w 6756400"/>
              <a:gd name="connsiteY7" fmla="*/ 3582043 h 6858000"/>
              <a:gd name="connsiteX8" fmla="*/ 1138125 w 6756400"/>
              <a:gd name="connsiteY8" fmla="*/ 3467200 h 6858000"/>
              <a:gd name="connsiteX9" fmla="*/ 1697783 w 6756400"/>
              <a:gd name="connsiteY9" fmla="*/ 3892208 h 6858000"/>
              <a:gd name="connsiteX10" fmla="*/ 1337034 w 6756400"/>
              <a:gd name="connsiteY10" fmla="*/ 4172532 h 6858000"/>
              <a:gd name="connsiteX11" fmla="*/ 1346980 w 6756400"/>
              <a:gd name="connsiteY11" fmla="*/ 4190618 h 6858000"/>
              <a:gd name="connsiteX12" fmla="*/ 1704112 w 6756400"/>
              <a:gd name="connsiteY12" fmla="*/ 3913006 h 6858000"/>
              <a:gd name="connsiteX13" fmla="*/ 1704112 w 6756400"/>
              <a:gd name="connsiteY13" fmla="*/ 4443814 h 6858000"/>
              <a:gd name="connsiteX14" fmla="*/ 1560355 w 6756400"/>
              <a:gd name="connsiteY14" fmla="*/ 4555944 h 6858000"/>
              <a:gd name="connsiteX15" fmla="*/ 1149879 w 6756400"/>
              <a:gd name="connsiteY15" fmla="*/ 4874248 h 6858000"/>
              <a:gd name="connsiteX16" fmla="*/ 1149879 w 6756400"/>
              <a:gd name="connsiteY16" fmla="*/ 4343440 h 6858000"/>
              <a:gd name="connsiteX17" fmla="*/ 1346076 w 6756400"/>
              <a:gd name="connsiteY17" fmla="*/ 4190618 h 6858000"/>
              <a:gd name="connsiteX18" fmla="*/ 1336130 w 6756400"/>
              <a:gd name="connsiteY18" fmla="*/ 4173437 h 6858000"/>
              <a:gd name="connsiteX19" fmla="*/ 1139934 w 6756400"/>
              <a:gd name="connsiteY19" fmla="*/ 4325354 h 6858000"/>
              <a:gd name="connsiteX20" fmla="*/ 580276 w 6756400"/>
              <a:gd name="connsiteY20" fmla="*/ 3900346 h 6858000"/>
              <a:gd name="connsiteX21" fmla="*/ 989848 w 6756400"/>
              <a:gd name="connsiteY21" fmla="*/ 3582043 h 6858000"/>
              <a:gd name="connsiteX22" fmla="*/ 978094 w 6756400"/>
              <a:gd name="connsiteY22" fmla="*/ 3563053 h 6858000"/>
              <a:gd name="connsiteX23" fmla="*/ 577563 w 6756400"/>
              <a:gd name="connsiteY23" fmla="*/ 3874123 h 6858000"/>
              <a:gd name="connsiteX24" fmla="*/ 577563 w 6756400"/>
              <a:gd name="connsiteY24" fmla="*/ 3342411 h 6858000"/>
              <a:gd name="connsiteX25" fmla="*/ 764719 w 6756400"/>
              <a:gd name="connsiteY25" fmla="*/ 3197727 h 6858000"/>
              <a:gd name="connsiteX26" fmla="*/ 754773 w 6756400"/>
              <a:gd name="connsiteY26" fmla="*/ 3180546 h 6858000"/>
              <a:gd name="connsiteX27" fmla="*/ 567618 w 6756400"/>
              <a:gd name="connsiteY27" fmla="*/ 3325229 h 6858000"/>
              <a:gd name="connsiteX28" fmla="*/ 7960 w 6756400"/>
              <a:gd name="connsiteY28" fmla="*/ 2899317 h 6858000"/>
              <a:gd name="connsiteX29" fmla="*/ 558577 w 6756400"/>
              <a:gd name="connsiteY29" fmla="*/ 2472501 h 6858000"/>
              <a:gd name="connsiteX30" fmla="*/ 1724907 w 6756400"/>
              <a:gd name="connsiteY30" fmla="*/ 0 h 6858000"/>
              <a:gd name="connsiteX31" fmla="*/ 6756400 w 6756400"/>
              <a:gd name="connsiteY31" fmla="*/ 0 h 6858000"/>
              <a:gd name="connsiteX32" fmla="*/ 6756400 w 6756400"/>
              <a:gd name="connsiteY32" fmla="*/ 6858000 h 6858000"/>
              <a:gd name="connsiteX33" fmla="*/ 0 w 6756400"/>
              <a:gd name="connsiteY33" fmla="*/ 6858000 h 6858000"/>
              <a:gd name="connsiteX34" fmla="*/ 0 w 6756400"/>
              <a:gd name="connsiteY34" fmla="*/ 6856412 h 6858000"/>
              <a:gd name="connsiteX35" fmla="*/ 162738 w 6756400"/>
              <a:gd name="connsiteY35" fmla="*/ 6856412 h 6858000"/>
              <a:gd name="connsiteX36" fmla="*/ 1149879 w 6756400"/>
              <a:gd name="connsiteY36" fmla="*/ 6856412 h 6858000"/>
              <a:gd name="connsiteX37" fmla="*/ 1149879 w 6756400"/>
              <a:gd name="connsiteY37" fmla="*/ 6332839 h 6858000"/>
              <a:gd name="connsiteX38" fmla="*/ 1704112 w 6756400"/>
              <a:gd name="connsiteY38" fmla="*/ 5902405 h 6858000"/>
              <a:gd name="connsiteX39" fmla="*/ 1704112 w 6756400"/>
              <a:gd name="connsiteY39" fmla="*/ 6433213 h 6858000"/>
              <a:gd name="connsiteX40" fmla="*/ 1159824 w 6756400"/>
              <a:gd name="connsiteY40" fmla="*/ 6855508 h 6858000"/>
              <a:gd name="connsiteX41" fmla="*/ 1193277 w 6756400"/>
              <a:gd name="connsiteY41" fmla="*/ 6855508 h 6858000"/>
              <a:gd name="connsiteX42" fmla="*/ 1724907 w 6756400"/>
              <a:gd name="connsiteY42" fmla="*/ 6443160 h 6858000"/>
              <a:gd name="connsiteX43" fmla="*/ 1724907 w 6756400"/>
              <a:gd name="connsiteY43" fmla="*/ 5877086 h 6858000"/>
              <a:gd name="connsiteX44" fmla="*/ 1386762 w 6756400"/>
              <a:gd name="connsiteY44" fmla="*/ 5620272 h 6858000"/>
              <a:gd name="connsiteX45" fmla="*/ 1343363 w 6756400"/>
              <a:gd name="connsiteY45" fmla="*/ 5612134 h 6858000"/>
              <a:gd name="connsiteX46" fmla="*/ 1697783 w 6756400"/>
              <a:gd name="connsiteY46" fmla="*/ 5881607 h 6858000"/>
              <a:gd name="connsiteX47" fmla="*/ 1139934 w 6756400"/>
              <a:gd name="connsiteY47" fmla="*/ 6314753 h 6858000"/>
              <a:gd name="connsiteX48" fmla="*/ 581180 w 6756400"/>
              <a:gd name="connsiteY48" fmla="*/ 5889745 h 6858000"/>
              <a:gd name="connsiteX49" fmla="*/ 1014259 w 6756400"/>
              <a:gd name="connsiteY49" fmla="*/ 5553356 h 6858000"/>
              <a:gd name="connsiteX50" fmla="*/ 987135 w 6756400"/>
              <a:gd name="connsiteY50" fmla="*/ 5548835 h 6858000"/>
              <a:gd name="connsiteX51" fmla="*/ 577563 w 6756400"/>
              <a:gd name="connsiteY51" fmla="*/ 5866234 h 6858000"/>
              <a:gd name="connsiteX52" fmla="*/ 577563 w 6756400"/>
              <a:gd name="connsiteY52" fmla="*/ 5335426 h 6858000"/>
              <a:gd name="connsiteX53" fmla="*/ 1132700 w 6756400"/>
              <a:gd name="connsiteY53" fmla="*/ 4905897 h 6858000"/>
              <a:gd name="connsiteX54" fmla="*/ 1132700 w 6756400"/>
              <a:gd name="connsiteY54" fmla="*/ 5435801 h 6858000"/>
              <a:gd name="connsiteX55" fmla="*/ 988039 w 6756400"/>
              <a:gd name="connsiteY55" fmla="*/ 5547930 h 6858000"/>
              <a:gd name="connsiteX56" fmla="*/ 1015163 w 6756400"/>
              <a:gd name="connsiteY56" fmla="*/ 5552452 h 6858000"/>
              <a:gd name="connsiteX57" fmla="*/ 1139029 w 6756400"/>
              <a:gd name="connsiteY57" fmla="*/ 5456599 h 6858000"/>
              <a:gd name="connsiteX58" fmla="*/ 1342459 w 6756400"/>
              <a:gd name="connsiteY58" fmla="*/ 5611229 h 6858000"/>
              <a:gd name="connsiteX59" fmla="*/ 1384953 w 6756400"/>
              <a:gd name="connsiteY59" fmla="*/ 5619368 h 6858000"/>
              <a:gd name="connsiteX60" fmla="*/ 1152591 w 6756400"/>
              <a:gd name="connsiteY60" fmla="*/ 5442131 h 6858000"/>
              <a:gd name="connsiteX61" fmla="*/ 1152591 w 6756400"/>
              <a:gd name="connsiteY61" fmla="*/ 4897759 h 6858000"/>
              <a:gd name="connsiteX62" fmla="*/ 1570300 w 6756400"/>
              <a:gd name="connsiteY62" fmla="*/ 4573125 h 6858000"/>
              <a:gd name="connsiteX63" fmla="*/ 1560355 w 6756400"/>
              <a:gd name="connsiteY63" fmla="*/ 4555944 h 6858000"/>
              <a:gd name="connsiteX64" fmla="*/ 1571205 w 6756400"/>
              <a:gd name="connsiteY64" fmla="*/ 4573125 h 6858000"/>
              <a:gd name="connsiteX65" fmla="*/ 1709537 w 6756400"/>
              <a:gd name="connsiteY65" fmla="*/ 4465517 h 6858000"/>
              <a:gd name="connsiteX66" fmla="*/ 2290894 w 6756400"/>
              <a:gd name="connsiteY66" fmla="*/ 4907706 h 6858000"/>
              <a:gd name="connsiteX67" fmla="*/ 2874963 w 6756400"/>
              <a:gd name="connsiteY67" fmla="*/ 4453761 h 6858000"/>
              <a:gd name="connsiteX68" fmla="*/ 2874963 w 6756400"/>
              <a:gd name="connsiteY68" fmla="*/ 4272907 h 6858000"/>
              <a:gd name="connsiteX69" fmla="*/ 2855072 w 6756400"/>
              <a:gd name="connsiteY69" fmla="*/ 4281949 h 6858000"/>
              <a:gd name="connsiteX70" fmla="*/ 2855072 w 6756400"/>
              <a:gd name="connsiteY70" fmla="*/ 4443814 h 6858000"/>
              <a:gd name="connsiteX71" fmla="*/ 2300839 w 6756400"/>
              <a:gd name="connsiteY71" fmla="*/ 4874248 h 6858000"/>
              <a:gd name="connsiteX72" fmla="*/ 2300839 w 6756400"/>
              <a:gd name="connsiteY72" fmla="*/ 4343440 h 6858000"/>
              <a:gd name="connsiteX73" fmla="*/ 2855072 w 6756400"/>
              <a:gd name="connsiteY73" fmla="*/ 3913006 h 6858000"/>
              <a:gd name="connsiteX74" fmla="*/ 2855072 w 6756400"/>
              <a:gd name="connsiteY74" fmla="*/ 4281045 h 6858000"/>
              <a:gd name="connsiteX75" fmla="*/ 2874963 w 6756400"/>
              <a:gd name="connsiteY75" fmla="*/ 4272002 h 6858000"/>
              <a:gd name="connsiteX76" fmla="*/ 2874963 w 6756400"/>
              <a:gd name="connsiteY76" fmla="*/ 3887687 h 6858000"/>
              <a:gd name="connsiteX77" fmla="*/ 2675150 w 6756400"/>
              <a:gd name="connsiteY77" fmla="*/ 3735769 h 6858000"/>
              <a:gd name="connsiteX78" fmla="*/ 2654355 w 6756400"/>
              <a:gd name="connsiteY78" fmla="*/ 3744812 h 6858000"/>
              <a:gd name="connsiteX79" fmla="*/ 2848743 w 6756400"/>
              <a:gd name="connsiteY79" fmla="*/ 3892208 h 6858000"/>
              <a:gd name="connsiteX80" fmla="*/ 2290894 w 6756400"/>
              <a:gd name="connsiteY80" fmla="*/ 4325354 h 6858000"/>
              <a:gd name="connsiteX81" fmla="*/ 1731236 w 6756400"/>
              <a:gd name="connsiteY81" fmla="*/ 3900346 h 6858000"/>
              <a:gd name="connsiteX82" fmla="*/ 2289086 w 6756400"/>
              <a:gd name="connsiteY82" fmla="*/ 3467200 h 6858000"/>
              <a:gd name="connsiteX83" fmla="*/ 2653451 w 6756400"/>
              <a:gd name="connsiteY83" fmla="*/ 3743907 h 6858000"/>
              <a:gd name="connsiteX84" fmla="*/ 2674246 w 6756400"/>
              <a:gd name="connsiteY84" fmla="*/ 3734865 h 6858000"/>
              <a:gd name="connsiteX85" fmla="*/ 2303552 w 6756400"/>
              <a:gd name="connsiteY85" fmla="*/ 3452732 h 6858000"/>
              <a:gd name="connsiteX86" fmla="*/ 2303552 w 6756400"/>
              <a:gd name="connsiteY86" fmla="*/ 3177833 h 6858000"/>
              <a:gd name="connsiteX87" fmla="*/ 2282757 w 6756400"/>
              <a:gd name="connsiteY87" fmla="*/ 3180546 h 6858000"/>
              <a:gd name="connsiteX88" fmla="*/ 2282757 w 6756400"/>
              <a:gd name="connsiteY88" fmla="*/ 3443689 h 6858000"/>
              <a:gd name="connsiteX89" fmla="*/ 1728524 w 6756400"/>
              <a:gd name="connsiteY89" fmla="*/ 3874123 h 6858000"/>
              <a:gd name="connsiteX90" fmla="*/ 1728524 w 6756400"/>
              <a:gd name="connsiteY90" fmla="*/ 3342411 h 6858000"/>
              <a:gd name="connsiteX91" fmla="*/ 1989818 w 6756400"/>
              <a:gd name="connsiteY91" fmla="*/ 3140758 h 6858000"/>
              <a:gd name="connsiteX92" fmla="*/ 1978064 w 6756400"/>
              <a:gd name="connsiteY92" fmla="*/ 3124481 h 6858000"/>
              <a:gd name="connsiteX93" fmla="*/ 1718578 w 6756400"/>
              <a:gd name="connsiteY93" fmla="*/ 3325229 h 6858000"/>
              <a:gd name="connsiteX94" fmla="*/ 1158920 w 6756400"/>
              <a:gd name="connsiteY94" fmla="*/ 2899317 h 6858000"/>
              <a:gd name="connsiteX95" fmla="*/ 1579342 w 6756400"/>
              <a:gd name="connsiteY95" fmla="*/ 2573779 h 6858000"/>
              <a:gd name="connsiteX96" fmla="*/ 1567588 w 6756400"/>
              <a:gd name="connsiteY96" fmla="*/ 2557502 h 6858000"/>
              <a:gd name="connsiteX97" fmla="*/ 1149879 w 6756400"/>
              <a:gd name="connsiteY97" fmla="*/ 2881232 h 6858000"/>
              <a:gd name="connsiteX98" fmla="*/ 1149879 w 6756400"/>
              <a:gd name="connsiteY98" fmla="*/ 2350424 h 6858000"/>
              <a:gd name="connsiteX99" fmla="*/ 1321664 w 6756400"/>
              <a:gd name="connsiteY99" fmla="*/ 2216592 h 6858000"/>
              <a:gd name="connsiteX100" fmla="*/ 1309910 w 6756400"/>
              <a:gd name="connsiteY100" fmla="*/ 2201219 h 6858000"/>
              <a:gd name="connsiteX101" fmla="*/ 1139934 w 6756400"/>
              <a:gd name="connsiteY101" fmla="*/ 2332339 h 6858000"/>
              <a:gd name="connsiteX102" fmla="*/ 580276 w 6756400"/>
              <a:gd name="connsiteY102" fmla="*/ 1907331 h 6858000"/>
              <a:gd name="connsiteX103" fmla="*/ 1138125 w 6756400"/>
              <a:gd name="connsiteY103" fmla="*/ 1474184 h 6858000"/>
              <a:gd name="connsiteX104" fmla="*/ 1697783 w 6756400"/>
              <a:gd name="connsiteY104" fmla="*/ 1899192 h 6858000"/>
              <a:gd name="connsiteX105" fmla="*/ 1310815 w 6756400"/>
              <a:gd name="connsiteY105" fmla="*/ 2200315 h 6858000"/>
              <a:gd name="connsiteX106" fmla="*/ 1322568 w 6756400"/>
              <a:gd name="connsiteY106" fmla="*/ 2216592 h 6858000"/>
              <a:gd name="connsiteX107" fmla="*/ 1704112 w 6756400"/>
              <a:gd name="connsiteY107" fmla="*/ 1919991 h 6858000"/>
              <a:gd name="connsiteX108" fmla="*/ 1704112 w 6756400"/>
              <a:gd name="connsiteY108" fmla="*/ 2450798 h 6858000"/>
              <a:gd name="connsiteX109" fmla="*/ 1568492 w 6756400"/>
              <a:gd name="connsiteY109" fmla="*/ 2556598 h 6858000"/>
              <a:gd name="connsiteX110" fmla="*/ 1580246 w 6756400"/>
              <a:gd name="connsiteY110" fmla="*/ 2572875 h 6858000"/>
              <a:gd name="connsiteX111" fmla="*/ 1709537 w 6756400"/>
              <a:gd name="connsiteY111" fmla="*/ 2472501 h 6858000"/>
              <a:gd name="connsiteX112" fmla="*/ 2269195 w 6756400"/>
              <a:gd name="connsiteY112" fmla="*/ 2898413 h 6858000"/>
              <a:gd name="connsiteX113" fmla="*/ 1978968 w 6756400"/>
              <a:gd name="connsiteY113" fmla="*/ 3123577 h 6858000"/>
              <a:gd name="connsiteX114" fmla="*/ 1990722 w 6756400"/>
              <a:gd name="connsiteY114" fmla="*/ 3139854 h 6858000"/>
              <a:gd name="connsiteX115" fmla="*/ 2282757 w 6756400"/>
              <a:gd name="connsiteY115" fmla="*/ 2912881 h 6858000"/>
              <a:gd name="connsiteX116" fmla="*/ 2282757 w 6756400"/>
              <a:gd name="connsiteY116" fmla="*/ 3179642 h 6858000"/>
              <a:gd name="connsiteX117" fmla="*/ 2303552 w 6756400"/>
              <a:gd name="connsiteY117" fmla="*/ 3176929 h 6858000"/>
              <a:gd name="connsiteX118" fmla="*/ 2303552 w 6756400"/>
              <a:gd name="connsiteY118" fmla="*/ 2904743 h 6858000"/>
              <a:gd name="connsiteX119" fmla="*/ 2327963 w 6756400"/>
              <a:gd name="connsiteY119" fmla="*/ 2885753 h 6858000"/>
              <a:gd name="connsiteX120" fmla="*/ 2327963 w 6756400"/>
              <a:gd name="connsiteY120" fmla="*/ 2860433 h 6858000"/>
              <a:gd name="connsiteX121" fmla="*/ 2300839 w 6756400"/>
              <a:gd name="connsiteY121" fmla="*/ 2881232 h 6858000"/>
              <a:gd name="connsiteX122" fmla="*/ 2300839 w 6756400"/>
              <a:gd name="connsiteY122" fmla="*/ 2350424 h 6858000"/>
              <a:gd name="connsiteX123" fmla="*/ 2327963 w 6756400"/>
              <a:gd name="connsiteY123" fmla="*/ 2328721 h 6858000"/>
              <a:gd name="connsiteX124" fmla="*/ 2327963 w 6756400"/>
              <a:gd name="connsiteY124" fmla="*/ 2303402 h 6858000"/>
              <a:gd name="connsiteX125" fmla="*/ 2290894 w 6756400"/>
              <a:gd name="connsiteY125" fmla="*/ 2332339 h 6858000"/>
              <a:gd name="connsiteX126" fmla="*/ 1731236 w 6756400"/>
              <a:gd name="connsiteY126" fmla="*/ 1907331 h 6858000"/>
              <a:gd name="connsiteX127" fmla="*/ 2289086 w 6756400"/>
              <a:gd name="connsiteY127" fmla="*/ 1474184 h 6858000"/>
              <a:gd name="connsiteX128" fmla="*/ 2848743 w 6756400"/>
              <a:gd name="connsiteY128" fmla="*/ 1899192 h 6858000"/>
              <a:gd name="connsiteX129" fmla="*/ 2328867 w 6756400"/>
              <a:gd name="connsiteY129" fmla="*/ 2302498 h 6858000"/>
              <a:gd name="connsiteX130" fmla="*/ 2328867 w 6756400"/>
              <a:gd name="connsiteY130" fmla="*/ 2327817 h 6858000"/>
              <a:gd name="connsiteX131" fmla="*/ 2855072 w 6756400"/>
              <a:gd name="connsiteY131" fmla="*/ 1919991 h 6858000"/>
              <a:gd name="connsiteX132" fmla="*/ 2855072 w 6756400"/>
              <a:gd name="connsiteY132" fmla="*/ 2450798 h 6858000"/>
              <a:gd name="connsiteX133" fmla="*/ 2328867 w 6756400"/>
              <a:gd name="connsiteY133" fmla="*/ 2859529 h 6858000"/>
              <a:gd name="connsiteX134" fmla="*/ 2328867 w 6756400"/>
              <a:gd name="connsiteY134" fmla="*/ 2884849 h 6858000"/>
              <a:gd name="connsiteX135" fmla="*/ 2874963 w 6756400"/>
              <a:gd name="connsiteY135" fmla="*/ 2460745 h 6858000"/>
              <a:gd name="connsiteX136" fmla="*/ 2874963 w 6756400"/>
              <a:gd name="connsiteY136" fmla="*/ 1894671 h 6858000"/>
              <a:gd name="connsiteX137" fmla="*/ 2303552 w 6756400"/>
              <a:gd name="connsiteY137" fmla="*/ 1459716 h 6858000"/>
              <a:gd name="connsiteX138" fmla="*/ 2303552 w 6756400"/>
              <a:gd name="connsiteY138" fmla="*/ 926195 h 6858000"/>
              <a:gd name="connsiteX139" fmla="*/ 2282757 w 6756400"/>
              <a:gd name="connsiteY139" fmla="*/ 941568 h 6858000"/>
              <a:gd name="connsiteX140" fmla="*/ 2282757 w 6756400"/>
              <a:gd name="connsiteY140" fmla="*/ 1451578 h 6858000"/>
              <a:gd name="connsiteX141" fmla="*/ 1728524 w 6756400"/>
              <a:gd name="connsiteY141" fmla="*/ 1882011 h 6858000"/>
              <a:gd name="connsiteX142" fmla="*/ 1728524 w 6756400"/>
              <a:gd name="connsiteY142" fmla="*/ 1351203 h 6858000"/>
              <a:gd name="connsiteX143" fmla="*/ 2282757 w 6756400"/>
              <a:gd name="connsiteY143" fmla="*/ 920770 h 6858000"/>
              <a:gd name="connsiteX144" fmla="*/ 2282757 w 6756400"/>
              <a:gd name="connsiteY144" fmla="*/ 940664 h 6858000"/>
              <a:gd name="connsiteX145" fmla="*/ 2303552 w 6756400"/>
              <a:gd name="connsiteY145" fmla="*/ 924387 h 6858000"/>
              <a:gd name="connsiteX146" fmla="*/ 2303552 w 6756400"/>
              <a:gd name="connsiteY146" fmla="*/ 895450 h 6858000"/>
              <a:gd name="connsiteX147" fmla="*/ 1749319 w 6756400"/>
              <a:gd name="connsiteY147" fmla="*/ 474059 h 6858000"/>
              <a:gd name="connsiteX148" fmla="*/ 1733044 w 6756400"/>
              <a:gd name="connsiteY148" fmla="*/ 486719 h 6858000"/>
              <a:gd name="connsiteX149" fmla="*/ 2276428 w 6756400"/>
              <a:gd name="connsiteY149" fmla="*/ 899971 h 6858000"/>
              <a:gd name="connsiteX150" fmla="*/ 1718578 w 6756400"/>
              <a:gd name="connsiteY150" fmla="*/ 1333118 h 6858000"/>
              <a:gd name="connsiteX151" fmla="*/ 1158920 w 6756400"/>
              <a:gd name="connsiteY151" fmla="*/ 908110 h 6858000"/>
              <a:gd name="connsiteX152" fmla="*/ 1716770 w 6756400"/>
              <a:gd name="connsiteY152" fmla="*/ 474964 h 6858000"/>
              <a:gd name="connsiteX153" fmla="*/ 1732140 w 6756400"/>
              <a:gd name="connsiteY153" fmla="*/ 486719 h 6858000"/>
              <a:gd name="connsiteX154" fmla="*/ 1748415 w 6756400"/>
              <a:gd name="connsiteY154" fmla="*/ 474059 h 6858000"/>
              <a:gd name="connsiteX155" fmla="*/ 1724907 w 6756400"/>
              <a:gd name="connsiteY155" fmla="*/ 455070 h 6858000"/>
              <a:gd name="connsiteX156" fmla="*/ 1724907 w 6756400"/>
              <a:gd name="connsiteY156" fmla="*/ 206 h 6858000"/>
              <a:gd name="connsiteX157" fmla="*/ 1606490 w 6756400"/>
              <a:gd name="connsiteY157" fmla="*/ 0 h 6858000"/>
              <a:gd name="connsiteX158" fmla="*/ 1704112 w 6756400"/>
              <a:gd name="connsiteY158" fmla="*/ 0 h 6858000"/>
              <a:gd name="connsiteX159" fmla="*/ 1704112 w 6756400"/>
              <a:gd name="connsiteY159" fmla="*/ 79700 h 6858000"/>
              <a:gd name="connsiteX160" fmla="*/ 1704112 w 6756400"/>
              <a:gd name="connsiteY160" fmla="*/ 455974 h 6858000"/>
              <a:gd name="connsiteX161" fmla="*/ 1149879 w 6756400"/>
              <a:gd name="connsiteY161" fmla="*/ 885503 h 6858000"/>
              <a:gd name="connsiteX162" fmla="*/ 1149879 w 6756400"/>
              <a:gd name="connsiteY162" fmla="*/ 354695 h 6858000"/>
              <a:gd name="connsiteX163" fmla="*/ 1606476 w 6756400"/>
              <a:gd name="connsiteY163" fmla="*/ 11 h 6858000"/>
              <a:gd name="connsiteX164" fmla="*/ 696284 w 6756400"/>
              <a:gd name="connsiteY164" fmla="*/ 0 h 6858000"/>
              <a:gd name="connsiteX165" fmla="*/ 1573942 w 6756400"/>
              <a:gd name="connsiteY165" fmla="*/ 0 h 6858000"/>
              <a:gd name="connsiteX166" fmla="*/ 1498270 w 6756400"/>
              <a:gd name="connsiteY166" fmla="*/ 58848 h 6858000"/>
              <a:gd name="connsiteX167" fmla="*/ 1139934 w 6756400"/>
              <a:gd name="connsiteY167" fmla="*/ 337514 h 6858000"/>
              <a:gd name="connsiteX168" fmla="*/ 701161 w 6756400"/>
              <a:gd name="connsiteY168" fmla="*/ 3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6756400" h="6858000" extrusionOk="0">
                <a:moveTo>
                  <a:pt x="558577" y="2472501"/>
                </a:moveTo>
                <a:cubicBezTo>
                  <a:pt x="1118234" y="2898413"/>
                  <a:pt x="1118234" y="2898413"/>
                  <a:pt x="1118234" y="2898413"/>
                </a:cubicBezTo>
                <a:cubicBezTo>
                  <a:pt x="754773" y="3179642"/>
                  <a:pt x="754773" y="3179642"/>
                  <a:pt x="754773" y="3179642"/>
                </a:cubicBezTo>
                <a:cubicBezTo>
                  <a:pt x="765623" y="3197727"/>
                  <a:pt x="765623" y="3197727"/>
                  <a:pt x="765623" y="3197727"/>
                </a:cubicBezTo>
                <a:cubicBezTo>
                  <a:pt x="1132700" y="2912881"/>
                  <a:pt x="1132700" y="2912881"/>
                  <a:pt x="1132700" y="2912881"/>
                </a:cubicBezTo>
                <a:cubicBezTo>
                  <a:pt x="1132700" y="3443689"/>
                  <a:pt x="1132700" y="3443689"/>
                  <a:pt x="1132700" y="3443689"/>
                </a:cubicBezTo>
                <a:cubicBezTo>
                  <a:pt x="978998" y="3562149"/>
                  <a:pt x="978998" y="3562149"/>
                  <a:pt x="978998" y="3562149"/>
                </a:cubicBezTo>
                <a:cubicBezTo>
                  <a:pt x="990752" y="3582043"/>
                  <a:pt x="990752" y="3582043"/>
                  <a:pt x="990752" y="3582043"/>
                </a:cubicBezTo>
                <a:cubicBezTo>
                  <a:pt x="1138125" y="3467200"/>
                  <a:pt x="1138125" y="3467200"/>
                  <a:pt x="1138125" y="3467200"/>
                </a:cubicBezTo>
                <a:cubicBezTo>
                  <a:pt x="1697783" y="3892208"/>
                  <a:pt x="1697783" y="3892208"/>
                  <a:pt x="1697783" y="3892208"/>
                </a:cubicBezTo>
                <a:cubicBezTo>
                  <a:pt x="1337034" y="4172532"/>
                  <a:pt x="1337034" y="4172532"/>
                  <a:pt x="1337034" y="4172532"/>
                </a:cubicBezTo>
                <a:cubicBezTo>
                  <a:pt x="1346980" y="4190618"/>
                  <a:pt x="1346980" y="4190618"/>
                  <a:pt x="1346980" y="4190618"/>
                </a:cubicBezTo>
                <a:cubicBezTo>
                  <a:pt x="1704112" y="3913006"/>
                  <a:pt x="1704112" y="3913006"/>
                  <a:pt x="1704112" y="3913006"/>
                </a:cubicBezTo>
                <a:cubicBezTo>
                  <a:pt x="1704112" y="4443814"/>
                  <a:pt x="1704112" y="4443814"/>
                  <a:pt x="1704112" y="4443814"/>
                </a:cubicBezTo>
                <a:cubicBezTo>
                  <a:pt x="1560355" y="4555944"/>
                  <a:pt x="1560355" y="4555944"/>
                  <a:pt x="1560355" y="4555944"/>
                </a:cubicBezTo>
                <a:cubicBezTo>
                  <a:pt x="1149879" y="4874248"/>
                  <a:pt x="1149879" y="4874248"/>
                  <a:pt x="1149879" y="4874248"/>
                </a:cubicBezTo>
                <a:cubicBezTo>
                  <a:pt x="1149879" y="4343440"/>
                  <a:pt x="1149879" y="4343440"/>
                  <a:pt x="1149879" y="4343440"/>
                </a:cubicBezTo>
                <a:cubicBezTo>
                  <a:pt x="1346076" y="4190618"/>
                  <a:pt x="1346076" y="4190618"/>
                  <a:pt x="1346076" y="4190618"/>
                </a:cubicBezTo>
                <a:cubicBezTo>
                  <a:pt x="1336130" y="4173437"/>
                  <a:pt x="1336130" y="4173437"/>
                  <a:pt x="1336130" y="4173437"/>
                </a:cubicBezTo>
                <a:cubicBezTo>
                  <a:pt x="1139934" y="4325354"/>
                  <a:pt x="1139934" y="4325354"/>
                  <a:pt x="1139934" y="4325354"/>
                </a:cubicBezTo>
                <a:cubicBezTo>
                  <a:pt x="580276" y="3900346"/>
                  <a:pt x="580276" y="3900346"/>
                  <a:pt x="580276" y="3900346"/>
                </a:cubicBezTo>
                <a:cubicBezTo>
                  <a:pt x="989848" y="3582043"/>
                  <a:pt x="989848" y="3582043"/>
                  <a:pt x="989848" y="3582043"/>
                </a:cubicBezTo>
                <a:cubicBezTo>
                  <a:pt x="978094" y="3563053"/>
                  <a:pt x="978094" y="3563053"/>
                  <a:pt x="978094" y="3563053"/>
                </a:cubicBezTo>
                <a:cubicBezTo>
                  <a:pt x="577563" y="3874123"/>
                  <a:pt x="577563" y="3874123"/>
                  <a:pt x="577563" y="3874123"/>
                </a:cubicBezTo>
                <a:cubicBezTo>
                  <a:pt x="577563" y="3342411"/>
                  <a:pt x="577563" y="3342411"/>
                  <a:pt x="577563" y="3342411"/>
                </a:cubicBezTo>
                <a:cubicBezTo>
                  <a:pt x="764719" y="3197727"/>
                  <a:pt x="764719" y="3197727"/>
                  <a:pt x="764719" y="3197727"/>
                </a:cubicBezTo>
                <a:cubicBezTo>
                  <a:pt x="754773" y="3180546"/>
                  <a:pt x="754773" y="3180546"/>
                  <a:pt x="754773" y="3180546"/>
                </a:cubicBezTo>
                <a:cubicBezTo>
                  <a:pt x="567618" y="3325229"/>
                  <a:pt x="567618" y="3325229"/>
                  <a:pt x="567618" y="3325229"/>
                </a:cubicBezTo>
                <a:cubicBezTo>
                  <a:pt x="7960" y="2899317"/>
                  <a:pt x="7960" y="2899317"/>
                  <a:pt x="7960" y="2899317"/>
                </a:cubicBezTo>
                <a:cubicBezTo>
                  <a:pt x="558577" y="2472501"/>
                  <a:pt x="558577" y="2472501"/>
                  <a:pt x="558577" y="2472501"/>
                </a:cubicBezTo>
                <a:close/>
                <a:moveTo>
                  <a:pt x="1724907" y="0"/>
                </a:moveTo>
                <a:lnTo>
                  <a:pt x="6756400" y="0"/>
                </a:lnTo>
                <a:lnTo>
                  <a:pt x="6756400" y="6858000"/>
                </a:lnTo>
                <a:lnTo>
                  <a:pt x="0" y="6858000"/>
                </a:lnTo>
                <a:lnTo>
                  <a:pt x="0" y="6856412"/>
                </a:lnTo>
                <a:lnTo>
                  <a:pt x="162738" y="6856412"/>
                </a:lnTo>
                <a:cubicBezTo>
                  <a:pt x="1149879" y="6856412"/>
                  <a:pt x="1149879" y="6856412"/>
                  <a:pt x="1149879" y="6856412"/>
                </a:cubicBezTo>
                <a:cubicBezTo>
                  <a:pt x="1149879" y="6332839"/>
                  <a:pt x="1149879" y="6332839"/>
                  <a:pt x="1149879" y="6332839"/>
                </a:cubicBezTo>
                <a:cubicBezTo>
                  <a:pt x="1704112" y="5902405"/>
                  <a:pt x="1704112" y="5902405"/>
                  <a:pt x="1704112" y="5902405"/>
                </a:cubicBezTo>
                <a:cubicBezTo>
                  <a:pt x="1704112" y="6433213"/>
                  <a:pt x="1704112" y="6433213"/>
                  <a:pt x="1704112" y="6433213"/>
                </a:cubicBezTo>
                <a:cubicBezTo>
                  <a:pt x="1159824" y="6855508"/>
                  <a:pt x="1159824" y="6855508"/>
                  <a:pt x="1159824" y="6855508"/>
                </a:cubicBezTo>
                <a:cubicBezTo>
                  <a:pt x="1193277" y="6855508"/>
                  <a:pt x="1193277" y="6855508"/>
                  <a:pt x="1193277" y="6855508"/>
                </a:cubicBezTo>
                <a:cubicBezTo>
                  <a:pt x="1724907" y="6443160"/>
                  <a:pt x="1724907" y="6443160"/>
                  <a:pt x="1724907" y="6443160"/>
                </a:cubicBezTo>
                <a:cubicBezTo>
                  <a:pt x="1724907" y="5877086"/>
                  <a:pt x="1724907" y="5877086"/>
                  <a:pt x="1724907" y="5877086"/>
                </a:cubicBezTo>
                <a:cubicBezTo>
                  <a:pt x="1386762" y="5620272"/>
                  <a:pt x="1386762" y="5620272"/>
                  <a:pt x="1386762" y="5620272"/>
                </a:cubicBezTo>
                <a:cubicBezTo>
                  <a:pt x="1372296" y="5617559"/>
                  <a:pt x="1357829" y="5614847"/>
                  <a:pt x="1343363" y="5612134"/>
                </a:cubicBezTo>
                <a:cubicBezTo>
                  <a:pt x="1697783" y="5881607"/>
                  <a:pt x="1697783" y="5881607"/>
                  <a:pt x="1697783" y="5881607"/>
                </a:cubicBezTo>
                <a:cubicBezTo>
                  <a:pt x="1139934" y="6314753"/>
                  <a:pt x="1139934" y="6314753"/>
                  <a:pt x="1139934" y="6314753"/>
                </a:cubicBezTo>
                <a:cubicBezTo>
                  <a:pt x="581180" y="5889745"/>
                  <a:pt x="581180" y="5889745"/>
                  <a:pt x="581180" y="5889745"/>
                </a:cubicBezTo>
                <a:cubicBezTo>
                  <a:pt x="1014259" y="5553356"/>
                  <a:pt x="1014259" y="5553356"/>
                  <a:pt x="1014259" y="5553356"/>
                </a:cubicBezTo>
                <a:cubicBezTo>
                  <a:pt x="1005218" y="5551548"/>
                  <a:pt x="995272" y="5549739"/>
                  <a:pt x="987135" y="5548835"/>
                </a:cubicBezTo>
                <a:cubicBezTo>
                  <a:pt x="577563" y="5866234"/>
                  <a:pt x="577563" y="5866234"/>
                  <a:pt x="577563" y="5866234"/>
                </a:cubicBezTo>
                <a:cubicBezTo>
                  <a:pt x="577563" y="5335426"/>
                  <a:pt x="577563" y="5335426"/>
                  <a:pt x="577563" y="5335426"/>
                </a:cubicBezTo>
                <a:cubicBezTo>
                  <a:pt x="1132700" y="4905897"/>
                  <a:pt x="1132700" y="4905897"/>
                  <a:pt x="1132700" y="4905897"/>
                </a:cubicBezTo>
                <a:cubicBezTo>
                  <a:pt x="1132700" y="5435801"/>
                  <a:pt x="1132700" y="5435801"/>
                  <a:pt x="1132700" y="5435801"/>
                </a:cubicBezTo>
                <a:cubicBezTo>
                  <a:pt x="988039" y="5547930"/>
                  <a:pt x="988039" y="5547930"/>
                  <a:pt x="988039" y="5547930"/>
                </a:cubicBezTo>
                <a:cubicBezTo>
                  <a:pt x="997081" y="5549739"/>
                  <a:pt x="1006122" y="5550643"/>
                  <a:pt x="1015163" y="5552452"/>
                </a:cubicBezTo>
                <a:cubicBezTo>
                  <a:pt x="1139029" y="5456599"/>
                  <a:pt x="1139029" y="5456599"/>
                  <a:pt x="1139029" y="5456599"/>
                </a:cubicBezTo>
                <a:cubicBezTo>
                  <a:pt x="1342459" y="5611229"/>
                  <a:pt x="1342459" y="5611229"/>
                  <a:pt x="1342459" y="5611229"/>
                </a:cubicBezTo>
                <a:cubicBezTo>
                  <a:pt x="1356925" y="5613942"/>
                  <a:pt x="1371391" y="5616655"/>
                  <a:pt x="1384953" y="5619368"/>
                </a:cubicBezTo>
                <a:cubicBezTo>
                  <a:pt x="1152591" y="5442131"/>
                  <a:pt x="1152591" y="5442131"/>
                  <a:pt x="1152591" y="5442131"/>
                </a:cubicBezTo>
                <a:cubicBezTo>
                  <a:pt x="1152591" y="4897759"/>
                  <a:pt x="1152591" y="4897759"/>
                  <a:pt x="1152591" y="4897759"/>
                </a:cubicBezTo>
                <a:cubicBezTo>
                  <a:pt x="1570300" y="4573125"/>
                  <a:pt x="1570300" y="4573125"/>
                  <a:pt x="1570300" y="4573125"/>
                </a:cubicBezTo>
                <a:cubicBezTo>
                  <a:pt x="1560355" y="4555944"/>
                  <a:pt x="1560355" y="4555944"/>
                  <a:pt x="1560355" y="4555944"/>
                </a:cubicBezTo>
                <a:cubicBezTo>
                  <a:pt x="1571205" y="4573125"/>
                  <a:pt x="1571205" y="4573125"/>
                  <a:pt x="1571205" y="4573125"/>
                </a:cubicBezTo>
                <a:cubicBezTo>
                  <a:pt x="1709537" y="4465517"/>
                  <a:pt x="1709537" y="4465517"/>
                  <a:pt x="1709537" y="4465517"/>
                </a:cubicBezTo>
                <a:cubicBezTo>
                  <a:pt x="2290894" y="4907706"/>
                  <a:pt x="2290894" y="4907706"/>
                  <a:pt x="2290894" y="4907706"/>
                </a:cubicBezTo>
                <a:cubicBezTo>
                  <a:pt x="2874963" y="4453761"/>
                  <a:pt x="2874963" y="4453761"/>
                  <a:pt x="2874963" y="4453761"/>
                </a:cubicBezTo>
                <a:cubicBezTo>
                  <a:pt x="2874963" y="4272907"/>
                  <a:pt x="2874963" y="4272907"/>
                  <a:pt x="2874963" y="4272907"/>
                </a:cubicBezTo>
                <a:cubicBezTo>
                  <a:pt x="2855072" y="4281949"/>
                  <a:pt x="2855072" y="4281949"/>
                  <a:pt x="2855072" y="4281949"/>
                </a:cubicBezTo>
                <a:cubicBezTo>
                  <a:pt x="2855072" y="4443814"/>
                  <a:pt x="2855072" y="4443814"/>
                  <a:pt x="2855072" y="4443814"/>
                </a:cubicBezTo>
                <a:cubicBezTo>
                  <a:pt x="2300839" y="4874248"/>
                  <a:pt x="2300839" y="4874248"/>
                  <a:pt x="2300839" y="4874248"/>
                </a:cubicBezTo>
                <a:cubicBezTo>
                  <a:pt x="2300839" y="4343440"/>
                  <a:pt x="2300839" y="4343440"/>
                  <a:pt x="2300839" y="4343440"/>
                </a:cubicBezTo>
                <a:cubicBezTo>
                  <a:pt x="2855072" y="3913006"/>
                  <a:pt x="2855072" y="3913006"/>
                  <a:pt x="2855072" y="3913006"/>
                </a:cubicBezTo>
                <a:cubicBezTo>
                  <a:pt x="2855072" y="4281045"/>
                  <a:pt x="2855072" y="4281045"/>
                  <a:pt x="2855072" y="4281045"/>
                </a:cubicBezTo>
                <a:cubicBezTo>
                  <a:pt x="2874963" y="4272002"/>
                  <a:pt x="2874963" y="4272002"/>
                  <a:pt x="2874963" y="4272002"/>
                </a:cubicBezTo>
                <a:cubicBezTo>
                  <a:pt x="2874963" y="3887687"/>
                  <a:pt x="2874963" y="3887687"/>
                  <a:pt x="2874963" y="3887687"/>
                </a:cubicBezTo>
                <a:cubicBezTo>
                  <a:pt x="2675150" y="3735769"/>
                  <a:pt x="2675150" y="3735769"/>
                  <a:pt x="2675150" y="3735769"/>
                </a:cubicBezTo>
                <a:cubicBezTo>
                  <a:pt x="2654355" y="3744812"/>
                  <a:pt x="2654355" y="3744812"/>
                  <a:pt x="2654355" y="3744812"/>
                </a:cubicBezTo>
                <a:cubicBezTo>
                  <a:pt x="2848743" y="3892208"/>
                  <a:pt x="2848743" y="3892208"/>
                  <a:pt x="2848743" y="3892208"/>
                </a:cubicBezTo>
                <a:cubicBezTo>
                  <a:pt x="2290894" y="4325354"/>
                  <a:pt x="2290894" y="4325354"/>
                  <a:pt x="2290894" y="4325354"/>
                </a:cubicBezTo>
                <a:cubicBezTo>
                  <a:pt x="1731236" y="3900346"/>
                  <a:pt x="1731236" y="3900346"/>
                  <a:pt x="1731236" y="3900346"/>
                </a:cubicBezTo>
                <a:cubicBezTo>
                  <a:pt x="2289086" y="3467200"/>
                  <a:pt x="2289086" y="3467200"/>
                  <a:pt x="2289086" y="3467200"/>
                </a:cubicBezTo>
                <a:cubicBezTo>
                  <a:pt x="2653451" y="3743907"/>
                  <a:pt x="2653451" y="3743907"/>
                  <a:pt x="2653451" y="3743907"/>
                </a:cubicBezTo>
                <a:cubicBezTo>
                  <a:pt x="2674246" y="3734865"/>
                  <a:pt x="2674246" y="3734865"/>
                  <a:pt x="2674246" y="3734865"/>
                </a:cubicBezTo>
                <a:cubicBezTo>
                  <a:pt x="2303552" y="3452732"/>
                  <a:pt x="2303552" y="3452732"/>
                  <a:pt x="2303552" y="3452732"/>
                </a:cubicBezTo>
                <a:cubicBezTo>
                  <a:pt x="2303552" y="3177833"/>
                  <a:pt x="2303552" y="3177833"/>
                  <a:pt x="2303552" y="3177833"/>
                </a:cubicBezTo>
                <a:cubicBezTo>
                  <a:pt x="2282757" y="3180546"/>
                  <a:pt x="2282757" y="3180546"/>
                  <a:pt x="2282757" y="3180546"/>
                </a:cubicBezTo>
                <a:cubicBezTo>
                  <a:pt x="2282757" y="3443689"/>
                  <a:pt x="2282757" y="3443689"/>
                  <a:pt x="2282757" y="3443689"/>
                </a:cubicBezTo>
                <a:cubicBezTo>
                  <a:pt x="1728524" y="3874123"/>
                  <a:pt x="1728524" y="3874123"/>
                  <a:pt x="1728524" y="3874123"/>
                </a:cubicBezTo>
                <a:cubicBezTo>
                  <a:pt x="1728524" y="3342411"/>
                  <a:pt x="1728524" y="3342411"/>
                  <a:pt x="1728524" y="3342411"/>
                </a:cubicBezTo>
                <a:cubicBezTo>
                  <a:pt x="1989818" y="3140758"/>
                  <a:pt x="1989818" y="3140758"/>
                  <a:pt x="1989818" y="3140758"/>
                </a:cubicBezTo>
                <a:cubicBezTo>
                  <a:pt x="1978064" y="3124481"/>
                  <a:pt x="1978064" y="3124481"/>
                  <a:pt x="1978064" y="3124481"/>
                </a:cubicBezTo>
                <a:cubicBezTo>
                  <a:pt x="1718578" y="3325229"/>
                  <a:pt x="1718578" y="3325229"/>
                  <a:pt x="1718578" y="3325229"/>
                </a:cubicBezTo>
                <a:cubicBezTo>
                  <a:pt x="1158920" y="2899317"/>
                  <a:pt x="1158920" y="2899317"/>
                  <a:pt x="1158920" y="2899317"/>
                </a:cubicBezTo>
                <a:cubicBezTo>
                  <a:pt x="1579342" y="2573779"/>
                  <a:pt x="1579342" y="2573779"/>
                  <a:pt x="1579342" y="2573779"/>
                </a:cubicBezTo>
                <a:cubicBezTo>
                  <a:pt x="1567588" y="2557502"/>
                  <a:pt x="1567588" y="2557502"/>
                  <a:pt x="1567588" y="2557502"/>
                </a:cubicBezTo>
                <a:cubicBezTo>
                  <a:pt x="1149879" y="2881232"/>
                  <a:pt x="1149879" y="2881232"/>
                  <a:pt x="1149879" y="2881232"/>
                </a:cubicBezTo>
                <a:cubicBezTo>
                  <a:pt x="1149879" y="2350424"/>
                  <a:pt x="1149879" y="2350424"/>
                  <a:pt x="1149879" y="2350424"/>
                </a:cubicBezTo>
                <a:cubicBezTo>
                  <a:pt x="1321664" y="2216592"/>
                  <a:pt x="1321664" y="2216592"/>
                  <a:pt x="1321664" y="2216592"/>
                </a:cubicBezTo>
                <a:cubicBezTo>
                  <a:pt x="1309910" y="2201219"/>
                  <a:pt x="1309910" y="2201219"/>
                  <a:pt x="1309910" y="2201219"/>
                </a:cubicBezTo>
                <a:cubicBezTo>
                  <a:pt x="1139934" y="2332339"/>
                  <a:pt x="1139934" y="2332339"/>
                  <a:pt x="1139934" y="2332339"/>
                </a:cubicBezTo>
                <a:cubicBezTo>
                  <a:pt x="580276" y="1907331"/>
                  <a:pt x="580276" y="1907331"/>
                  <a:pt x="580276" y="1907331"/>
                </a:cubicBezTo>
                <a:cubicBezTo>
                  <a:pt x="1138125" y="1474184"/>
                  <a:pt x="1138125" y="1474184"/>
                  <a:pt x="1138125" y="1474184"/>
                </a:cubicBezTo>
                <a:cubicBezTo>
                  <a:pt x="1697783" y="1899192"/>
                  <a:pt x="1697783" y="1899192"/>
                  <a:pt x="1697783" y="1899192"/>
                </a:cubicBezTo>
                <a:cubicBezTo>
                  <a:pt x="1310815" y="2200315"/>
                  <a:pt x="1310815" y="2200315"/>
                  <a:pt x="1310815" y="2200315"/>
                </a:cubicBezTo>
                <a:cubicBezTo>
                  <a:pt x="1322568" y="2216592"/>
                  <a:pt x="1322568" y="2216592"/>
                  <a:pt x="1322568" y="2216592"/>
                </a:cubicBezTo>
                <a:cubicBezTo>
                  <a:pt x="1704112" y="1919991"/>
                  <a:pt x="1704112" y="1919991"/>
                  <a:pt x="1704112" y="1919991"/>
                </a:cubicBezTo>
                <a:cubicBezTo>
                  <a:pt x="1704112" y="2450798"/>
                  <a:pt x="1704112" y="2450798"/>
                  <a:pt x="1704112" y="2450798"/>
                </a:cubicBezTo>
                <a:cubicBezTo>
                  <a:pt x="1568492" y="2556598"/>
                  <a:pt x="1568492" y="2556598"/>
                  <a:pt x="1568492" y="2556598"/>
                </a:cubicBezTo>
                <a:cubicBezTo>
                  <a:pt x="1580246" y="2572875"/>
                  <a:pt x="1580246" y="2572875"/>
                  <a:pt x="1580246" y="2572875"/>
                </a:cubicBezTo>
                <a:cubicBezTo>
                  <a:pt x="1709537" y="2472501"/>
                  <a:pt x="1709537" y="2472501"/>
                  <a:pt x="1709537" y="2472501"/>
                </a:cubicBezTo>
                <a:cubicBezTo>
                  <a:pt x="2269195" y="2898413"/>
                  <a:pt x="2269195" y="2898413"/>
                  <a:pt x="2269195" y="2898413"/>
                </a:cubicBezTo>
                <a:cubicBezTo>
                  <a:pt x="1978968" y="3123577"/>
                  <a:pt x="1978968" y="3123577"/>
                  <a:pt x="1978968" y="3123577"/>
                </a:cubicBezTo>
                <a:cubicBezTo>
                  <a:pt x="1990722" y="3139854"/>
                  <a:pt x="1990722" y="3139854"/>
                  <a:pt x="1990722" y="3139854"/>
                </a:cubicBezTo>
                <a:cubicBezTo>
                  <a:pt x="2282757" y="2912881"/>
                  <a:pt x="2282757" y="2912881"/>
                  <a:pt x="2282757" y="2912881"/>
                </a:cubicBezTo>
                <a:cubicBezTo>
                  <a:pt x="2282757" y="3179642"/>
                  <a:pt x="2282757" y="3179642"/>
                  <a:pt x="2282757" y="3179642"/>
                </a:cubicBezTo>
                <a:cubicBezTo>
                  <a:pt x="2303552" y="3176929"/>
                  <a:pt x="2303552" y="3176929"/>
                  <a:pt x="2303552" y="3176929"/>
                </a:cubicBezTo>
                <a:cubicBezTo>
                  <a:pt x="2303552" y="2904743"/>
                  <a:pt x="2303552" y="2904743"/>
                  <a:pt x="2303552" y="2904743"/>
                </a:cubicBezTo>
                <a:cubicBezTo>
                  <a:pt x="2327963" y="2885753"/>
                  <a:pt x="2327963" y="2885753"/>
                  <a:pt x="2327963" y="2885753"/>
                </a:cubicBezTo>
                <a:cubicBezTo>
                  <a:pt x="2327963" y="2860433"/>
                  <a:pt x="2327963" y="2860433"/>
                  <a:pt x="2327963" y="2860433"/>
                </a:cubicBezTo>
                <a:cubicBezTo>
                  <a:pt x="2300839" y="2881232"/>
                  <a:pt x="2300839" y="2881232"/>
                  <a:pt x="2300839" y="2881232"/>
                </a:cubicBezTo>
                <a:cubicBezTo>
                  <a:pt x="2300839" y="2350424"/>
                  <a:pt x="2300839" y="2350424"/>
                  <a:pt x="2300839" y="2350424"/>
                </a:cubicBezTo>
                <a:cubicBezTo>
                  <a:pt x="2327963" y="2328721"/>
                  <a:pt x="2327963" y="2328721"/>
                  <a:pt x="2327963" y="2328721"/>
                </a:cubicBezTo>
                <a:cubicBezTo>
                  <a:pt x="2327963" y="2303402"/>
                  <a:pt x="2327963" y="2303402"/>
                  <a:pt x="2327963" y="2303402"/>
                </a:cubicBezTo>
                <a:cubicBezTo>
                  <a:pt x="2290894" y="2332339"/>
                  <a:pt x="2290894" y="2332339"/>
                  <a:pt x="2290894" y="2332339"/>
                </a:cubicBezTo>
                <a:cubicBezTo>
                  <a:pt x="1731236" y="1907331"/>
                  <a:pt x="1731236" y="1907331"/>
                  <a:pt x="1731236" y="1907331"/>
                </a:cubicBezTo>
                <a:cubicBezTo>
                  <a:pt x="2289086" y="1474184"/>
                  <a:pt x="2289086" y="1474184"/>
                  <a:pt x="2289086" y="1474184"/>
                </a:cubicBezTo>
                <a:cubicBezTo>
                  <a:pt x="2848743" y="1899192"/>
                  <a:pt x="2848743" y="1899192"/>
                  <a:pt x="2848743" y="1899192"/>
                </a:cubicBezTo>
                <a:cubicBezTo>
                  <a:pt x="2328867" y="2302498"/>
                  <a:pt x="2328867" y="2302498"/>
                  <a:pt x="2328867" y="2302498"/>
                </a:cubicBezTo>
                <a:cubicBezTo>
                  <a:pt x="2328867" y="2327817"/>
                  <a:pt x="2328867" y="2327817"/>
                  <a:pt x="2328867" y="2327817"/>
                </a:cubicBezTo>
                <a:cubicBezTo>
                  <a:pt x="2855072" y="1919991"/>
                  <a:pt x="2855072" y="1919991"/>
                  <a:pt x="2855072" y="1919991"/>
                </a:cubicBezTo>
                <a:cubicBezTo>
                  <a:pt x="2855072" y="2450798"/>
                  <a:pt x="2855072" y="2450798"/>
                  <a:pt x="2855072" y="2450798"/>
                </a:cubicBezTo>
                <a:lnTo>
                  <a:pt x="2328867" y="2859529"/>
                </a:lnTo>
                <a:cubicBezTo>
                  <a:pt x="2328867" y="2884849"/>
                  <a:pt x="2328867" y="2884849"/>
                  <a:pt x="2328867" y="2884849"/>
                </a:cubicBezTo>
                <a:cubicBezTo>
                  <a:pt x="2874963" y="2460745"/>
                  <a:pt x="2874963" y="2460745"/>
                  <a:pt x="2874963" y="2460745"/>
                </a:cubicBezTo>
                <a:cubicBezTo>
                  <a:pt x="2874963" y="1894671"/>
                  <a:pt x="2874963" y="1894671"/>
                  <a:pt x="2874963" y="1894671"/>
                </a:cubicBezTo>
                <a:cubicBezTo>
                  <a:pt x="2303552" y="1459716"/>
                  <a:pt x="2303552" y="1459716"/>
                  <a:pt x="2303552" y="1459716"/>
                </a:cubicBezTo>
                <a:cubicBezTo>
                  <a:pt x="2303552" y="926195"/>
                  <a:pt x="2303552" y="926195"/>
                  <a:pt x="2303552" y="926195"/>
                </a:cubicBezTo>
                <a:cubicBezTo>
                  <a:pt x="2282757" y="941568"/>
                  <a:pt x="2282757" y="941568"/>
                  <a:pt x="2282757" y="941568"/>
                </a:cubicBezTo>
                <a:cubicBezTo>
                  <a:pt x="2282757" y="1451578"/>
                  <a:pt x="2282757" y="1451578"/>
                  <a:pt x="2282757" y="1451578"/>
                </a:cubicBezTo>
                <a:cubicBezTo>
                  <a:pt x="1728524" y="1882011"/>
                  <a:pt x="1728524" y="1882011"/>
                  <a:pt x="1728524" y="1882011"/>
                </a:cubicBezTo>
                <a:cubicBezTo>
                  <a:pt x="1728524" y="1351203"/>
                  <a:pt x="1728524" y="1351203"/>
                  <a:pt x="1728524" y="1351203"/>
                </a:cubicBezTo>
                <a:cubicBezTo>
                  <a:pt x="2282757" y="920770"/>
                  <a:pt x="2282757" y="920770"/>
                  <a:pt x="2282757" y="920770"/>
                </a:cubicBezTo>
                <a:cubicBezTo>
                  <a:pt x="2282757" y="940664"/>
                  <a:pt x="2282757" y="940664"/>
                  <a:pt x="2282757" y="940664"/>
                </a:cubicBezTo>
                <a:cubicBezTo>
                  <a:pt x="2303552" y="924387"/>
                  <a:pt x="2303552" y="924387"/>
                  <a:pt x="2303552" y="924387"/>
                </a:cubicBezTo>
                <a:cubicBezTo>
                  <a:pt x="2303552" y="895450"/>
                  <a:pt x="2303552" y="895450"/>
                  <a:pt x="2303552" y="895450"/>
                </a:cubicBezTo>
                <a:cubicBezTo>
                  <a:pt x="1749319" y="474059"/>
                  <a:pt x="1749319" y="474059"/>
                  <a:pt x="1749319" y="474059"/>
                </a:cubicBezTo>
                <a:cubicBezTo>
                  <a:pt x="1733044" y="486719"/>
                  <a:pt x="1733044" y="486719"/>
                  <a:pt x="1733044" y="486719"/>
                </a:cubicBezTo>
                <a:cubicBezTo>
                  <a:pt x="2276428" y="899971"/>
                  <a:pt x="2276428" y="899971"/>
                  <a:pt x="2276428" y="899971"/>
                </a:cubicBezTo>
                <a:cubicBezTo>
                  <a:pt x="1718578" y="1333118"/>
                  <a:pt x="1718578" y="1333118"/>
                  <a:pt x="1718578" y="1333118"/>
                </a:cubicBezTo>
                <a:cubicBezTo>
                  <a:pt x="1158920" y="908110"/>
                  <a:pt x="1158920" y="908110"/>
                  <a:pt x="1158920" y="908110"/>
                </a:cubicBezTo>
                <a:cubicBezTo>
                  <a:pt x="1716770" y="474964"/>
                  <a:pt x="1716770" y="474964"/>
                  <a:pt x="1716770" y="474964"/>
                </a:cubicBezTo>
                <a:cubicBezTo>
                  <a:pt x="1732140" y="486719"/>
                  <a:pt x="1732140" y="486719"/>
                  <a:pt x="1732140" y="486719"/>
                </a:cubicBezTo>
                <a:cubicBezTo>
                  <a:pt x="1748415" y="474059"/>
                  <a:pt x="1748415" y="474059"/>
                  <a:pt x="1748415" y="474059"/>
                </a:cubicBezTo>
                <a:cubicBezTo>
                  <a:pt x="1724907" y="455070"/>
                  <a:pt x="1724907" y="455070"/>
                  <a:pt x="1724907" y="455070"/>
                </a:cubicBezTo>
                <a:cubicBezTo>
                  <a:pt x="1724907" y="56286"/>
                  <a:pt x="1724907" y="6438"/>
                  <a:pt x="1724907" y="206"/>
                </a:cubicBezTo>
                <a:close/>
                <a:moveTo>
                  <a:pt x="1606490" y="0"/>
                </a:moveTo>
                <a:lnTo>
                  <a:pt x="1704112" y="0"/>
                </a:lnTo>
                <a:lnTo>
                  <a:pt x="1704112" y="79700"/>
                </a:lnTo>
                <a:cubicBezTo>
                  <a:pt x="1704112" y="455974"/>
                  <a:pt x="1704112" y="455974"/>
                  <a:pt x="1704112" y="455974"/>
                </a:cubicBezTo>
                <a:cubicBezTo>
                  <a:pt x="1149879" y="885503"/>
                  <a:pt x="1149879" y="885503"/>
                  <a:pt x="1149879" y="885503"/>
                </a:cubicBezTo>
                <a:cubicBezTo>
                  <a:pt x="1149879" y="354695"/>
                  <a:pt x="1149879" y="354695"/>
                  <a:pt x="1149879" y="354695"/>
                </a:cubicBezTo>
                <a:cubicBezTo>
                  <a:pt x="1550183" y="43739"/>
                  <a:pt x="1600221" y="4869"/>
                  <a:pt x="1606476" y="11"/>
                </a:cubicBezTo>
                <a:close/>
                <a:moveTo>
                  <a:pt x="696284" y="0"/>
                </a:moveTo>
                <a:lnTo>
                  <a:pt x="1573942" y="0"/>
                </a:lnTo>
                <a:lnTo>
                  <a:pt x="1498270" y="58848"/>
                </a:lnTo>
                <a:cubicBezTo>
                  <a:pt x="1139934" y="337514"/>
                  <a:pt x="1139934" y="337514"/>
                  <a:pt x="1139934" y="337514"/>
                </a:cubicBezTo>
                <a:cubicBezTo>
                  <a:pt x="805631" y="83188"/>
                  <a:pt x="722055" y="19606"/>
                  <a:pt x="701161" y="3711"/>
                </a:cubicBezTo>
                <a:close/>
              </a:path>
            </a:pathLst>
          </a:custGeom>
          <a:solidFill>
            <a:schemeClr val="bg1">
              <a:lumMod val="65000"/>
            </a:schemeClr>
          </a:solidFill>
        </p:spPr>
        <p:txBody>
          <a:bodyPr wrap="square" tIns="684000" rIns="756000">
            <a:noAutofit/>
          </a:bodyPr>
          <a:lstStyle>
            <a:lvl1pPr algn="r">
              <a:defRPr i="1">
                <a:solidFill>
                  <a:schemeClr val="accent2">
                    <a:lumMod val="40000"/>
                    <a:lumOff val="60000"/>
                  </a:schemeClr>
                </a:solidFill>
              </a:defRPr>
            </a:lvl1pPr>
          </a:lstStyle>
          <a:p>
            <a:pPr>
              <a:defRPr/>
            </a:pPr>
            <a:r>
              <a:rPr lang="fr-FR"/>
              <a:t>Insérez ou glissez votre image ici</a:t>
            </a:r>
            <a:endParaRPr/>
          </a:p>
        </p:txBody>
      </p:sp>
      <p:sp>
        <p:nvSpPr>
          <p:cNvPr id="11" name="ZoneTexte 10"/>
          <p:cNvSpPr txBox="1"/>
          <p:nvPr userDrawn="1"/>
        </p:nvSpPr>
        <p:spPr bwMode="auto">
          <a:xfrm>
            <a:off x="489527" y="6132945"/>
            <a:ext cx="6354618" cy="276999"/>
          </a:xfrm>
          <a:prstGeom prst="rect">
            <a:avLst/>
          </a:prstGeom>
          <a:noFill/>
        </p:spPr>
        <p:txBody>
          <a:bodyPr wrap="square" rtlCol="0">
            <a:spAutoFit/>
          </a:bodyPr>
          <a:lstStyle/>
          <a:p>
            <a:pPr>
              <a:defRPr/>
            </a:pPr>
            <a:r>
              <a:rPr lang="en-US" sz="1200"/>
              <a:t>Emplacement logotypes financeurs/partenaires </a:t>
            </a:r>
            <a:endParaRPr lang="fr-FR" sz="120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preserve="1" userDrawn="1">
  <p:cSld name="1_Titre et contenu">
    <p:spTree>
      <p:nvGrpSpPr>
        <p:cNvPr id="1" name=""/>
        <p:cNvGrpSpPr/>
        <p:nvPr/>
      </p:nvGrpSpPr>
      <p:grpSpPr bwMode="auto">
        <a:xfrm>
          <a:off x="0" y="0"/>
          <a:ext cx="0" cy="0"/>
          <a:chOff x="0" y="0"/>
          <a:chExt cx="0" cy="0"/>
        </a:xfrm>
      </p:grpSpPr>
      <p:sp>
        <p:nvSpPr>
          <p:cNvPr id="3" name="Espace réservé du contenu 2"/>
          <p:cNvSpPr>
            <a:spLocks noGrp="1"/>
          </p:cNvSpPr>
          <p:nvPr>
            <p:ph idx="1"/>
          </p:nvPr>
        </p:nvSpPr>
        <p:spPr bwMode="auto">
          <a:xfrm>
            <a:off x="623888" y="1381125"/>
            <a:ext cx="10836275" cy="4532313"/>
          </a:xfrm>
          <a:prstGeom prst="rect">
            <a:avLst/>
          </a:prstGeo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4" name="Espace réservé de la date 3"/>
          <p:cNvSpPr>
            <a:spLocks noGrp="1"/>
          </p:cNvSpPr>
          <p:nvPr>
            <p:ph type="dt" sz="half" idx="10"/>
          </p:nvPr>
        </p:nvSpPr>
        <p:spPr bwMode="auto">
          <a:xfrm>
            <a:off x="9626600" y="6343650"/>
            <a:ext cx="1016000" cy="365125"/>
          </a:xfrm>
          <a:prstGeom prst="rect">
            <a:avLst/>
          </a:prstGeom>
        </p:spPr>
        <p:txBody>
          <a:bodyPr/>
          <a:lstStyle/>
          <a:p>
            <a:pPr>
              <a:defRPr/>
            </a:pPr>
            <a:fld id="{A03ABA31-3525-4462-B462-CB6042A466FF}" type="datetime1">
              <a:rPr lang="fr-FR" smtClean="0"/>
              <a:t>27/01/2026</a:t>
            </a:fld>
            <a:endParaRPr/>
          </a:p>
        </p:txBody>
      </p:sp>
      <p:sp>
        <p:nvSpPr>
          <p:cNvPr id="5" name="Espace réservé du pied de page 4"/>
          <p:cNvSpPr>
            <a:spLocks noGrp="1"/>
          </p:cNvSpPr>
          <p:nvPr>
            <p:ph type="ftr" sz="quarter" idx="11"/>
          </p:nvPr>
        </p:nvSpPr>
        <p:spPr bwMode="auto">
          <a:xfrm>
            <a:off x="736600" y="6343650"/>
            <a:ext cx="8839200" cy="365125"/>
          </a:xfrm>
          <a:prstGeom prst="rect">
            <a:avLst/>
          </a:prstGeom>
        </p:spPr>
        <p:txBody>
          <a:bodyPr/>
          <a:lstStyle/>
          <a:p>
            <a:pPr>
              <a:defRPr/>
            </a:pPr>
            <a:r>
              <a:rPr lang="fr-FR"/>
              <a:t>Exemple de pied de page (A modifier dans l'onglet "Insertion"/"En-tête/Pied"</a:t>
            </a:r>
            <a:endParaRPr/>
          </a:p>
        </p:txBody>
      </p:sp>
      <p:sp>
        <p:nvSpPr>
          <p:cNvPr id="6" name="Espace réservé du numéro de diapositive 5"/>
          <p:cNvSpPr>
            <a:spLocks noGrp="1"/>
          </p:cNvSpPr>
          <p:nvPr>
            <p:ph type="sldNum" sz="quarter" idx="12"/>
          </p:nvPr>
        </p:nvSpPr>
        <p:spPr bwMode="auto">
          <a:xfrm>
            <a:off x="10999334" y="6343650"/>
            <a:ext cx="693738" cy="365125"/>
          </a:xfrm>
          <a:prstGeom prst="rect">
            <a:avLst/>
          </a:prstGeom>
        </p:spPr>
        <p:txBody>
          <a:bodyPr/>
          <a:lstStyle/>
          <a:p>
            <a:pPr>
              <a:defRPr/>
            </a:pPr>
            <a:fld id="{0CBC77A0-1F4E-42FF-9FFC-F45C3A64AF90}" type="slidenum">
              <a:rPr lang="fr-FR"/>
              <a:t>‹N°›</a:t>
            </a:fld>
            <a:endParaRPr lang="fr-FR"/>
          </a:p>
        </p:txBody>
      </p:sp>
      <p:sp>
        <p:nvSpPr>
          <p:cNvPr id="7" name="ZoneTexte 6"/>
          <p:cNvSpPr txBox="1"/>
          <p:nvPr userDrawn="1"/>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Titre et contenu</a:t>
            </a:r>
            <a:endParaRPr/>
          </a:p>
        </p:txBody>
      </p:sp>
      <p:pic>
        <p:nvPicPr>
          <p:cNvPr id="9" name="PATTERN CARRE DECAL"/>
          <p:cNvPicPr>
            <a:picLocks noChangeAspect="1"/>
          </p:cNvPicPr>
          <p:nvPr userDrawn="1"/>
        </p:nvPicPr>
        <p:blipFill>
          <a:blip r:embed="rId2"/>
          <a:srcRect l="17494" t="76060" r="18769" b="-33262"/>
          <a:stretch/>
        </p:blipFill>
        <p:spPr bwMode="auto">
          <a:xfrm>
            <a:off x="9626600" y="-1"/>
            <a:ext cx="2565400" cy="1515209"/>
          </a:xfrm>
          <a:prstGeom prst="rect">
            <a:avLst/>
          </a:prstGeom>
        </p:spPr>
      </p:pic>
      <p:sp>
        <p:nvSpPr>
          <p:cNvPr id="10" name="Titre 10"/>
          <p:cNvSpPr>
            <a:spLocks noGrp="1"/>
          </p:cNvSpPr>
          <p:nvPr>
            <p:ph type="title"/>
          </p:nvPr>
        </p:nvSpPr>
        <p:spPr bwMode="auto">
          <a:xfrm>
            <a:off x="623888" y="314036"/>
            <a:ext cx="10836275" cy="871826"/>
          </a:xfrm>
          <a:prstGeom prst="rect">
            <a:avLst/>
          </a:prstGeom>
        </p:spPr>
        <p:txBody>
          <a:bodyPr/>
          <a:lstStyle>
            <a:lvl1pPr>
              <a:defRPr>
                <a:solidFill>
                  <a:schemeClr val="tx2"/>
                </a:solidFill>
              </a:defRPr>
            </a:lvl1pPr>
          </a:lstStyle>
          <a:p>
            <a:pPr>
              <a:defRPr/>
            </a:pPr>
            <a:r>
              <a:rPr lang="fr-FR"/>
              <a:t>Modifiez le style du titre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Titre seul">
    <p:spTree>
      <p:nvGrpSpPr>
        <p:cNvPr id="1" name=""/>
        <p:cNvGrpSpPr/>
        <p:nvPr/>
      </p:nvGrpSpPr>
      <p:grpSpPr bwMode="auto">
        <a:xfrm>
          <a:off x="0" y="0"/>
          <a:ext cx="0" cy="0"/>
          <a:chOff x="0" y="0"/>
          <a:chExt cx="0" cy="0"/>
        </a:xfrm>
      </p:grpSpPr>
      <p:sp>
        <p:nvSpPr>
          <p:cNvPr id="3" name="Espace réservé de la date 2"/>
          <p:cNvSpPr>
            <a:spLocks noGrp="1"/>
          </p:cNvSpPr>
          <p:nvPr>
            <p:ph type="dt" sz="half" idx="10"/>
          </p:nvPr>
        </p:nvSpPr>
        <p:spPr bwMode="auto">
          <a:xfrm>
            <a:off x="9626600" y="6343650"/>
            <a:ext cx="1016000" cy="365125"/>
          </a:xfrm>
          <a:prstGeom prst="rect">
            <a:avLst/>
          </a:prstGeom>
        </p:spPr>
        <p:txBody>
          <a:bodyPr/>
          <a:lstStyle/>
          <a:p>
            <a:pPr>
              <a:defRPr/>
            </a:pPr>
            <a:fld id="{48234404-835D-4F22-8AB8-BB24476A55D5}" type="datetime1">
              <a:rPr lang="fr-FR" smtClean="0"/>
              <a:t>27/01/2026</a:t>
            </a:fld>
            <a:endParaRPr/>
          </a:p>
        </p:txBody>
      </p:sp>
      <p:sp>
        <p:nvSpPr>
          <p:cNvPr id="4" name="Espace réservé du pied de page 3"/>
          <p:cNvSpPr>
            <a:spLocks noGrp="1"/>
          </p:cNvSpPr>
          <p:nvPr>
            <p:ph type="ftr" sz="quarter" idx="11"/>
          </p:nvPr>
        </p:nvSpPr>
        <p:spPr bwMode="auto">
          <a:xfrm>
            <a:off x="736600" y="6343650"/>
            <a:ext cx="8839200" cy="365125"/>
          </a:xfrm>
          <a:prstGeom prst="rect">
            <a:avLst/>
          </a:prstGeom>
        </p:spPr>
        <p:txBody>
          <a:bodyPr/>
          <a:lstStyle/>
          <a:p>
            <a:pPr>
              <a:defRPr/>
            </a:pPr>
            <a:r>
              <a:rPr lang="fr-FR"/>
              <a:t>Exemple de pied de page (A modifier dans l'onglet "Insertion"/"En-tête/Pied"</a:t>
            </a:r>
            <a:endParaRPr/>
          </a:p>
        </p:txBody>
      </p:sp>
      <p:sp>
        <p:nvSpPr>
          <p:cNvPr id="5" name="Espace réservé du numéro de diapositive 4"/>
          <p:cNvSpPr>
            <a:spLocks noGrp="1"/>
          </p:cNvSpPr>
          <p:nvPr>
            <p:ph type="sldNum" sz="quarter" idx="12"/>
          </p:nvPr>
        </p:nvSpPr>
        <p:spPr bwMode="auto">
          <a:xfrm>
            <a:off x="10999334" y="6343650"/>
            <a:ext cx="693738" cy="365125"/>
          </a:xfrm>
          <a:prstGeom prst="rect">
            <a:avLst/>
          </a:prstGeom>
        </p:spPr>
        <p:txBody>
          <a:bodyPr/>
          <a:lstStyle/>
          <a:p>
            <a:pPr>
              <a:defRPr/>
            </a:pPr>
            <a:fld id="{0CBC77A0-1F4E-42FF-9FFC-F45C3A64AF90}" type="slidenum">
              <a:rPr lang="fr-FR"/>
              <a:t>‹N°›</a:t>
            </a:fld>
            <a:endParaRPr lang="fr-FR"/>
          </a:p>
        </p:txBody>
      </p:sp>
      <p:sp>
        <p:nvSpPr>
          <p:cNvPr id="6" name="ZoneTexte 5"/>
          <p:cNvSpPr txBox="1"/>
          <p:nvPr userDrawn="1"/>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Titre seul</a:t>
            </a:r>
            <a:endParaRPr/>
          </a:p>
        </p:txBody>
      </p:sp>
      <p:pic>
        <p:nvPicPr>
          <p:cNvPr id="8" name="PATTERN CARRE DECAL"/>
          <p:cNvPicPr>
            <a:picLocks noChangeAspect="1"/>
          </p:cNvPicPr>
          <p:nvPr userDrawn="1"/>
        </p:nvPicPr>
        <p:blipFill>
          <a:blip r:embed="rId2"/>
          <a:srcRect l="17494" t="76060" r="18769" b="-33262"/>
          <a:stretch/>
        </p:blipFill>
        <p:spPr bwMode="auto">
          <a:xfrm>
            <a:off x="9626600" y="-1"/>
            <a:ext cx="2565400" cy="1515209"/>
          </a:xfrm>
          <a:prstGeom prst="rect">
            <a:avLst/>
          </a:prstGeom>
        </p:spPr>
      </p:pic>
      <p:sp>
        <p:nvSpPr>
          <p:cNvPr id="9" name="Titre 10"/>
          <p:cNvSpPr>
            <a:spLocks noGrp="1"/>
          </p:cNvSpPr>
          <p:nvPr>
            <p:ph type="title"/>
          </p:nvPr>
        </p:nvSpPr>
        <p:spPr bwMode="auto">
          <a:xfrm>
            <a:off x="623888" y="314036"/>
            <a:ext cx="10836275" cy="871826"/>
          </a:xfrm>
          <a:prstGeom prst="rect">
            <a:avLst/>
          </a:prstGeom>
        </p:spPr>
        <p:txBody>
          <a:bodyPr/>
          <a:lstStyle>
            <a:lvl1pPr>
              <a:defRPr>
                <a:solidFill>
                  <a:schemeClr val="tx2"/>
                </a:solidFill>
              </a:defRPr>
            </a:lvl1pPr>
          </a:lstStyle>
          <a:p>
            <a:pPr>
              <a:defRPr/>
            </a:pPr>
            <a:r>
              <a:rPr lang="fr-FR"/>
              <a:t>Modifiez le style du titre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
        <p:nvSpPr>
          <p:cNvPr id="2" name="Espace réservé de la date 1"/>
          <p:cNvSpPr>
            <a:spLocks noGrp="1"/>
          </p:cNvSpPr>
          <p:nvPr>
            <p:ph type="dt" sz="half" idx="10"/>
          </p:nvPr>
        </p:nvSpPr>
        <p:spPr bwMode="auto">
          <a:xfrm>
            <a:off x="9626600" y="6343650"/>
            <a:ext cx="1016000" cy="365125"/>
          </a:xfrm>
          <a:prstGeom prst="rect">
            <a:avLst/>
          </a:prstGeom>
        </p:spPr>
        <p:txBody>
          <a:bodyPr/>
          <a:lstStyle/>
          <a:p>
            <a:pPr>
              <a:defRPr/>
            </a:pPr>
            <a:fld id="{68A9760A-83B6-4442-87CD-854DAAF89B87}" type="datetime1">
              <a:rPr lang="fr-FR" smtClean="0"/>
              <a:t>27/01/2026</a:t>
            </a:fld>
            <a:endParaRPr/>
          </a:p>
        </p:txBody>
      </p:sp>
      <p:sp>
        <p:nvSpPr>
          <p:cNvPr id="3" name="Espace réservé du pied de page 2"/>
          <p:cNvSpPr>
            <a:spLocks noGrp="1"/>
          </p:cNvSpPr>
          <p:nvPr>
            <p:ph type="ftr" sz="quarter" idx="11"/>
          </p:nvPr>
        </p:nvSpPr>
        <p:spPr bwMode="auto">
          <a:xfrm>
            <a:off x="736600" y="6343650"/>
            <a:ext cx="8839200" cy="365125"/>
          </a:xfrm>
          <a:prstGeom prst="rect">
            <a:avLst/>
          </a:prstGeom>
        </p:spPr>
        <p:txBody>
          <a:bodyPr/>
          <a:lstStyle/>
          <a:p>
            <a:pPr>
              <a:defRPr/>
            </a:pPr>
            <a:r>
              <a:rPr lang="fr-FR"/>
              <a:t>Exemple de pied de page (A modifier dans l'onglet "Insertion"/"En-tête/Pied"</a:t>
            </a:r>
            <a:endParaRPr/>
          </a:p>
        </p:txBody>
      </p:sp>
      <p:sp>
        <p:nvSpPr>
          <p:cNvPr id="4" name="Espace réservé du numéro de diapositive 3"/>
          <p:cNvSpPr>
            <a:spLocks noGrp="1"/>
          </p:cNvSpPr>
          <p:nvPr>
            <p:ph type="sldNum" sz="quarter" idx="12"/>
          </p:nvPr>
        </p:nvSpPr>
        <p:spPr bwMode="auto">
          <a:xfrm>
            <a:off x="10999334" y="6343650"/>
            <a:ext cx="693738" cy="365125"/>
          </a:xfrm>
          <a:prstGeom prst="rect">
            <a:avLst/>
          </a:prstGeom>
        </p:spPr>
        <p:txBody>
          <a:bodyPr/>
          <a:lstStyle/>
          <a:p>
            <a:pPr>
              <a:defRPr/>
            </a:pPr>
            <a:fld id="{0CBC77A0-1F4E-42FF-9FFC-F45C3A64AF90}" type="slidenum">
              <a:rPr lang="fr-FR"/>
              <a:t>‹N°›</a:t>
            </a:fld>
            <a:endParaRPr lang="fr-FR"/>
          </a:p>
        </p:txBody>
      </p:sp>
      <p:sp>
        <p:nvSpPr>
          <p:cNvPr id="5" name="ZoneTexte 4"/>
          <p:cNvSpPr txBox="1"/>
          <p:nvPr userDrawn="1"/>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Vide</a:t>
            </a:r>
            <a:endParaRPr/>
          </a:p>
        </p:txBody>
      </p:sp>
      <p:pic>
        <p:nvPicPr>
          <p:cNvPr id="7" name="PATTERN CARRE DECAL"/>
          <p:cNvPicPr>
            <a:picLocks noChangeAspect="1"/>
          </p:cNvPicPr>
          <p:nvPr userDrawn="1"/>
        </p:nvPicPr>
        <p:blipFill>
          <a:blip r:embed="rId2"/>
          <a:srcRect l="17494" t="76060" r="18769" b="-33262"/>
          <a:stretch/>
        </p:blipFill>
        <p:spPr bwMode="auto">
          <a:xfrm>
            <a:off x="9626600" y="-1"/>
            <a:ext cx="2565400" cy="1515209"/>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preserve="1" userDrawn="1">
  <p:cSld name="Intervenants">
    <p:spTree>
      <p:nvGrpSpPr>
        <p:cNvPr id="1" name=""/>
        <p:cNvGrpSpPr/>
        <p:nvPr/>
      </p:nvGrpSpPr>
      <p:grpSpPr bwMode="auto">
        <a:xfrm>
          <a:off x="0" y="0"/>
          <a:ext cx="0" cy="0"/>
          <a:chOff x="0" y="0"/>
          <a:chExt cx="0" cy="0"/>
        </a:xfrm>
      </p:grpSpPr>
      <p:sp>
        <p:nvSpPr>
          <p:cNvPr id="35" name="Rectangle 34"/>
          <p:cNvSpPr/>
          <p:nvPr userDrawn="1"/>
        </p:nvSpPr>
        <p:spPr bwMode="auto">
          <a:xfrm>
            <a:off x="11460163" y="0"/>
            <a:ext cx="7318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defRPr/>
            </a:pPr>
            <a:endParaRPr lang="fr-FR"/>
          </a:p>
        </p:txBody>
      </p:sp>
      <p:sp>
        <p:nvSpPr>
          <p:cNvPr id="6" name="ZoneTexte 5"/>
          <p:cNvSpPr txBox="1"/>
          <p:nvPr userDrawn="1"/>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Intervenants</a:t>
            </a:r>
            <a:endParaRPr/>
          </a:p>
        </p:txBody>
      </p:sp>
      <p:sp>
        <p:nvSpPr>
          <p:cNvPr id="7" name="Espace réservé de la date 6"/>
          <p:cNvSpPr>
            <a:spLocks noGrp="1"/>
          </p:cNvSpPr>
          <p:nvPr>
            <p:ph type="dt" sz="half" idx="10"/>
          </p:nvPr>
        </p:nvSpPr>
        <p:spPr bwMode="auto">
          <a:xfrm>
            <a:off x="9875538" y="6343650"/>
            <a:ext cx="1016000" cy="365125"/>
          </a:xfrm>
          <a:prstGeom prst="rect">
            <a:avLst/>
          </a:prstGeom>
        </p:spPr>
        <p:txBody>
          <a:bodyPr/>
          <a:lstStyle/>
          <a:p>
            <a:pPr>
              <a:defRPr/>
            </a:pPr>
            <a:fld id="{BE04913E-AD31-405C-B231-F47E7FE06251}" type="datetime1">
              <a:rPr lang="fr-FR" smtClean="0"/>
              <a:t>27/01/2026</a:t>
            </a:fld>
            <a:endParaRPr lang="fr-FR"/>
          </a:p>
        </p:txBody>
      </p:sp>
      <p:sp>
        <p:nvSpPr>
          <p:cNvPr id="8" name="Espace réservé du pied de page 7"/>
          <p:cNvSpPr>
            <a:spLocks noGrp="1"/>
          </p:cNvSpPr>
          <p:nvPr>
            <p:ph type="ftr" sz="quarter" idx="11"/>
          </p:nvPr>
        </p:nvSpPr>
        <p:spPr bwMode="auto">
          <a:xfrm>
            <a:off x="736600" y="6343650"/>
            <a:ext cx="8839200" cy="365125"/>
          </a:xfrm>
          <a:prstGeom prst="rect">
            <a:avLst/>
          </a:prstGeom>
        </p:spPr>
        <p:txBody>
          <a:bodyPr/>
          <a:lstStyle/>
          <a:p>
            <a:pPr>
              <a:defRPr/>
            </a:pPr>
            <a:r>
              <a:rPr lang="fr-FR"/>
              <a:t>Exemple de pied de page (A modifier dans l'onglet "Insertion"/"En-tête/Pied"</a:t>
            </a:r>
          </a:p>
        </p:txBody>
      </p:sp>
      <p:sp>
        <p:nvSpPr>
          <p:cNvPr id="9" name="Espace réservé du numéro de diapositive 8"/>
          <p:cNvSpPr>
            <a:spLocks noGrp="1"/>
          </p:cNvSpPr>
          <p:nvPr>
            <p:ph type="sldNum" sz="quarter" idx="12"/>
          </p:nvPr>
        </p:nvSpPr>
        <p:spPr bwMode="auto">
          <a:xfrm>
            <a:off x="10999334" y="6343650"/>
            <a:ext cx="693738" cy="365125"/>
          </a:xfrm>
          <a:prstGeom prst="rect">
            <a:avLst/>
          </a:prstGeom>
        </p:spPr>
        <p:txBody>
          <a:bodyPr/>
          <a:lstStyle/>
          <a:p>
            <a:pPr>
              <a:defRPr/>
            </a:pPr>
            <a:fld id="{0CBC77A0-1F4E-42FF-9FFC-F45C3A64AF90}" type="slidenum">
              <a:rPr lang="fr-FR"/>
              <a:t>‹N°›</a:t>
            </a:fld>
            <a:endParaRPr lang="fr-FR"/>
          </a:p>
        </p:txBody>
      </p:sp>
      <p:sp>
        <p:nvSpPr>
          <p:cNvPr id="25" name="Espace réservé du texte 8"/>
          <p:cNvSpPr>
            <a:spLocks noGrp="1"/>
          </p:cNvSpPr>
          <p:nvPr>
            <p:ph type="body" sz="quarter" idx="13" hasCustomPrompt="1"/>
          </p:nvPr>
        </p:nvSpPr>
        <p:spPr bwMode="auto">
          <a:xfrm>
            <a:off x="407368" y="4583137"/>
            <a:ext cx="2592288" cy="909613"/>
          </a:xfrm>
          <a:prstGeom prst="rect">
            <a:avLst/>
          </a:prstGeom>
        </p:spPr>
        <p:txBody>
          <a:bodyPr>
            <a:normAutofit/>
          </a:bodyPr>
          <a:lstStyle>
            <a:lvl1pPr algn="ctr">
              <a:lnSpc>
                <a:spcPts val="2000"/>
              </a:lnSpc>
              <a:defRPr sz="1800" b="1">
                <a:solidFill>
                  <a:schemeClr val="tx2"/>
                </a:solidFill>
              </a:defRPr>
            </a:lvl1pPr>
            <a:lvl2pPr marL="0" indent="0" algn="ctr">
              <a:lnSpc>
                <a:spcPts val="2000"/>
              </a:lnSpc>
              <a:buNone/>
              <a:defRPr sz="1600" i="1"/>
            </a:lvl2pPr>
          </a:lstStyle>
          <a:p>
            <a:pPr lvl="0">
              <a:defRPr/>
            </a:pPr>
            <a:r>
              <a:rPr lang="fr-FR"/>
              <a:t>Prénom NOM</a:t>
            </a:r>
            <a:endParaRPr/>
          </a:p>
          <a:p>
            <a:pPr lvl="1">
              <a:defRPr/>
            </a:pPr>
            <a:r>
              <a:rPr lang="fr-FR"/>
              <a:t>Fonctions</a:t>
            </a:r>
            <a:endParaRPr/>
          </a:p>
        </p:txBody>
      </p:sp>
      <p:sp>
        <p:nvSpPr>
          <p:cNvPr id="27" name="Espace réservé du texte 8"/>
          <p:cNvSpPr>
            <a:spLocks noGrp="1"/>
          </p:cNvSpPr>
          <p:nvPr>
            <p:ph type="body" sz="quarter" idx="16" hasCustomPrompt="1"/>
          </p:nvPr>
        </p:nvSpPr>
        <p:spPr bwMode="auto">
          <a:xfrm>
            <a:off x="3327251" y="4583137"/>
            <a:ext cx="2592288" cy="909613"/>
          </a:xfrm>
          <a:prstGeom prst="rect">
            <a:avLst/>
          </a:prstGeom>
        </p:spPr>
        <p:txBody>
          <a:bodyPr>
            <a:normAutofit/>
          </a:bodyPr>
          <a:lstStyle>
            <a:lvl1pPr algn="ctr">
              <a:lnSpc>
                <a:spcPts val="2000"/>
              </a:lnSpc>
              <a:defRPr sz="1800" b="1">
                <a:solidFill>
                  <a:schemeClr val="tx2"/>
                </a:solidFill>
              </a:defRPr>
            </a:lvl1pPr>
            <a:lvl2pPr marL="0" indent="0" algn="ctr">
              <a:lnSpc>
                <a:spcPts val="2000"/>
              </a:lnSpc>
              <a:buNone/>
              <a:defRPr sz="1600" i="1"/>
            </a:lvl2pPr>
          </a:lstStyle>
          <a:p>
            <a:pPr lvl="0">
              <a:defRPr/>
            </a:pPr>
            <a:r>
              <a:rPr lang="fr-FR"/>
              <a:t>Prénom NOM</a:t>
            </a:r>
            <a:endParaRPr/>
          </a:p>
          <a:p>
            <a:pPr lvl="1">
              <a:defRPr/>
            </a:pPr>
            <a:r>
              <a:rPr lang="fr-FR"/>
              <a:t>Fonctions</a:t>
            </a:r>
            <a:endParaRPr/>
          </a:p>
        </p:txBody>
      </p:sp>
      <p:sp>
        <p:nvSpPr>
          <p:cNvPr id="29" name="Espace réservé du texte 8"/>
          <p:cNvSpPr>
            <a:spLocks noGrp="1"/>
          </p:cNvSpPr>
          <p:nvPr>
            <p:ph type="body" sz="quarter" idx="18" hasCustomPrompt="1"/>
          </p:nvPr>
        </p:nvSpPr>
        <p:spPr bwMode="auto">
          <a:xfrm>
            <a:off x="9167017" y="4583137"/>
            <a:ext cx="2592288" cy="909613"/>
          </a:xfrm>
          <a:prstGeom prst="rect">
            <a:avLst/>
          </a:prstGeom>
        </p:spPr>
        <p:txBody>
          <a:bodyPr>
            <a:normAutofit/>
          </a:bodyPr>
          <a:lstStyle>
            <a:lvl1pPr algn="ctr">
              <a:lnSpc>
                <a:spcPts val="2000"/>
              </a:lnSpc>
              <a:defRPr sz="1800" b="1">
                <a:solidFill>
                  <a:schemeClr val="tx2"/>
                </a:solidFill>
              </a:defRPr>
            </a:lvl1pPr>
            <a:lvl2pPr marL="0" indent="0" algn="ctr">
              <a:lnSpc>
                <a:spcPts val="2000"/>
              </a:lnSpc>
              <a:buNone/>
              <a:defRPr sz="1600" i="1"/>
            </a:lvl2pPr>
          </a:lstStyle>
          <a:p>
            <a:pPr lvl="0">
              <a:defRPr/>
            </a:pPr>
            <a:r>
              <a:rPr lang="fr-FR"/>
              <a:t>Prénom NOM</a:t>
            </a:r>
            <a:endParaRPr/>
          </a:p>
          <a:p>
            <a:pPr lvl="1">
              <a:defRPr/>
            </a:pPr>
            <a:r>
              <a:rPr lang="fr-FR"/>
              <a:t>Fonctions</a:t>
            </a:r>
            <a:endParaRPr/>
          </a:p>
        </p:txBody>
      </p:sp>
      <p:sp>
        <p:nvSpPr>
          <p:cNvPr id="31" name="Espace réservé du texte 8"/>
          <p:cNvSpPr>
            <a:spLocks noGrp="1"/>
          </p:cNvSpPr>
          <p:nvPr>
            <p:ph type="body" sz="quarter" idx="20" hasCustomPrompt="1"/>
          </p:nvPr>
        </p:nvSpPr>
        <p:spPr bwMode="auto">
          <a:xfrm>
            <a:off x="6247134" y="4583137"/>
            <a:ext cx="2592288" cy="909613"/>
          </a:xfrm>
          <a:prstGeom prst="rect">
            <a:avLst/>
          </a:prstGeom>
        </p:spPr>
        <p:txBody>
          <a:bodyPr>
            <a:normAutofit/>
          </a:bodyPr>
          <a:lstStyle>
            <a:lvl1pPr algn="ctr">
              <a:lnSpc>
                <a:spcPts val="2000"/>
              </a:lnSpc>
              <a:defRPr sz="1800" b="1">
                <a:solidFill>
                  <a:schemeClr val="tx2"/>
                </a:solidFill>
              </a:defRPr>
            </a:lvl1pPr>
            <a:lvl2pPr marL="0" indent="0" algn="ctr">
              <a:lnSpc>
                <a:spcPts val="2000"/>
              </a:lnSpc>
              <a:buNone/>
              <a:defRPr sz="1600" i="1"/>
            </a:lvl2pPr>
          </a:lstStyle>
          <a:p>
            <a:pPr lvl="0">
              <a:defRPr/>
            </a:pPr>
            <a:r>
              <a:rPr lang="fr-FR"/>
              <a:t>Prénom NOM</a:t>
            </a:r>
            <a:endParaRPr/>
          </a:p>
          <a:p>
            <a:pPr lvl="1">
              <a:defRPr/>
            </a:pPr>
            <a:r>
              <a:rPr lang="fr-FR"/>
              <a:t>Fonctions</a:t>
            </a:r>
            <a:endParaRPr/>
          </a:p>
        </p:txBody>
      </p:sp>
      <p:sp>
        <p:nvSpPr>
          <p:cNvPr id="26" name="図プレースホルダー 9"/>
          <p:cNvSpPr>
            <a:spLocks noGrp="1"/>
          </p:cNvSpPr>
          <p:nvPr>
            <p:ph type="pic" sz="quarter" idx="15" hasCustomPrompt="1"/>
          </p:nvPr>
        </p:nvSpPr>
        <p:spPr bwMode="auto">
          <a:xfrm>
            <a:off x="407368" y="1819796"/>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pPr>
              <a:defRPr/>
            </a:pPr>
            <a:r>
              <a:rPr lang="fr-FR"/>
              <a:t>Insérez un portrait ici</a:t>
            </a:r>
            <a:endParaRPr/>
          </a:p>
        </p:txBody>
      </p:sp>
      <p:sp>
        <p:nvSpPr>
          <p:cNvPr id="28" name="図プレースホルダー 9"/>
          <p:cNvSpPr>
            <a:spLocks noGrp="1"/>
          </p:cNvSpPr>
          <p:nvPr>
            <p:ph type="pic" sz="quarter" idx="17" hasCustomPrompt="1"/>
          </p:nvPr>
        </p:nvSpPr>
        <p:spPr bwMode="auto">
          <a:xfrm>
            <a:off x="3327251" y="1819796"/>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pPr>
              <a:defRPr/>
            </a:pPr>
            <a:r>
              <a:rPr lang="fr-FR"/>
              <a:t>Insérez un portrait ici</a:t>
            </a:r>
            <a:endParaRPr/>
          </a:p>
        </p:txBody>
      </p:sp>
      <p:sp>
        <p:nvSpPr>
          <p:cNvPr id="30" name="図プレースホルダー 9"/>
          <p:cNvSpPr>
            <a:spLocks noGrp="1"/>
          </p:cNvSpPr>
          <p:nvPr>
            <p:ph type="pic" sz="quarter" idx="19" hasCustomPrompt="1"/>
          </p:nvPr>
        </p:nvSpPr>
        <p:spPr bwMode="auto">
          <a:xfrm>
            <a:off x="9167017" y="1819796"/>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pPr>
              <a:defRPr/>
            </a:pPr>
            <a:r>
              <a:rPr lang="fr-FR"/>
              <a:t>Insérez un portrait ici</a:t>
            </a:r>
            <a:endParaRPr/>
          </a:p>
        </p:txBody>
      </p:sp>
      <p:sp>
        <p:nvSpPr>
          <p:cNvPr id="32" name="図プレースホルダー 9"/>
          <p:cNvSpPr>
            <a:spLocks noGrp="1"/>
          </p:cNvSpPr>
          <p:nvPr>
            <p:ph type="pic" sz="quarter" idx="21" hasCustomPrompt="1"/>
          </p:nvPr>
        </p:nvSpPr>
        <p:spPr bwMode="auto">
          <a:xfrm>
            <a:off x="6247134" y="1819796"/>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pPr>
              <a:defRPr/>
            </a:pPr>
            <a:r>
              <a:rPr lang="fr-FR"/>
              <a:t>Insérez un portrait ici</a:t>
            </a:r>
            <a:endParaRPr/>
          </a:p>
        </p:txBody>
      </p:sp>
      <p:sp>
        <p:nvSpPr>
          <p:cNvPr id="36" name="ZoneTexte 35"/>
          <p:cNvSpPr txBox="1"/>
          <p:nvPr userDrawn="1"/>
        </p:nvSpPr>
        <p:spPr bwMode="auto">
          <a:xfrm>
            <a:off x="-101600" y="6858000"/>
            <a:ext cx="12192000" cy="276999"/>
          </a:xfrm>
          <a:prstGeom prst="rect">
            <a:avLst/>
          </a:prstGeom>
          <a:noFill/>
        </p:spPr>
        <p:txBody>
          <a:bodyPr wrap="square" rtlCol="0">
            <a:spAutoFit/>
          </a:bodyPr>
          <a:lstStyle/>
          <a:p>
            <a:pPr>
              <a:defRPr/>
            </a:pPr>
            <a:r>
              <a:rPr lang="fr-FR" sz="1200">
                <a:solidFill>
                  <a:schemeClr val="bg1">
                    <a:lumMod val="50000"/>
                  </a:schemeClr>
                </a:solidFill>
              </a:rPr>
              <a:t>Astuce : Vous pouvez supprimer autant de blocs d’intervenant que vous le souhaitez</a:t>
            </a:r>
            <a:endParaRPr/>
          </a:p>
        </p:txBody>
      </p:sp>
      <p:pic>
        <p:nvPicPr>
          <p:cNvPr id="18" name="PATTERN CARRE DECAL"/>
          <p:cNvPicPr>
            <a:picLocks noChangeAspect="1"/>
          </p:cNvPicPr>
          <p:nvPr userDrawn="1"/>
        </p:nvPicPr>
        <p:blipFill>
          <a:blip r:embed="rId2"/>
          <a:srcRect l="17494" t="76060" r="18769" b="-33262"/>
          <a:stretch/>
        </p:blipFill>
        <p:spPr bwMode="auto">
          <a:xfrm>
            <a:off x="9626600" y="-1"/>
            <a:ext cx="2565400" cy="1515209"/>
          </a:xfrm>
          <a:prstGeom prst="rect">
            <a:avLst/>
          </a:prstGeom>
        </p:spPr>
      </p:pic>
      <p:sp>
        <p:nvSpPr>
          <p:cNvPr id="19" name="Titre 10"/>
          <p:cNvSpPr>
            <a:spLocks noGrp="1"/>
          </p:cNvSpPr>
          <p:nvPr>
            <p:ph type="title"/>
          </p:nvPr>
        </p:nvSpPr>
        <p:spPr bwMode="auto">
          <a:xfrm>
            <a:off x="623888" y="314036"/>
            <a:ext cx="10836275" cy="871826"/>
          </a:xfrm>
          <a:prstGeom prst="rect">
            <a:avLst/>
          </a:prstGeom>
        </p:spPr>
        <p:txBody>
          <a:bodyPr/>
          <a:lstStyle>
            <a:lvl1pPr>
              <a:defRPr>
                <a:solidFill>
                  <a:schemeClr val="tx1"/>
                </a:solidFill>
              </a:defRPr>
            </a:lvl1pPr>
          </a:lstStyle>
          <a:p>
            <a:pPr>
              <a:defRPr/>
            </a:pPr>
            <a:r>
              <a:rPr lang="fr-FR"/>
              <a:t>Modifiez le style du titre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preserve="1" userDrawn="1">
  <p:cSld name="Intervenant / CV">
    <p:spTree>
      <p:nvGrpSpPr>
        <p:cNvPr id="1" name=""/>
        <p:cNvGrpSpPr/>
        <p:nvPr/>
      </p:nvGrpSpPr>
      <p:grpSpPr bwMode="auto">
        <a:xfrm>
          <a:off x="0" y="0"/>
          <a:ext cx="0" cy="0"/>
          <a:chOff x="0" y="0"/>
          <a:chExt cx="0" cy="0"/>
        </a:xfrm>
      </p:grpSpPr>
      <p:sp>
        <p:nvSpPr>
          <p:cNvPr id="16" name="Rectangle 15"/>
          <p:cNvSpPr/>
          <p:nvPr userDrawn="1"/>
        </p:nvSpPr>
        <p:spPr bwMode="auto">
          <a:xfrm>
            <a:off x="7199086" y="0"/>
            <a:ext cx="49929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defRPr/>
            </a:pPr>
            <a:endParaRPr lang="fr-FR"/>
          </a:p>
        </p:txBody>
      </p:sp>
      <p:sp>
        <p:nvSpPr>
          <p:cNvPr id="6" name="ZoneTexte 5"/>
          <p:cNvSpPr txBox="1"/>
          <p:nvPr userDrawn="1"/>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Intervenant / CV</a:t>
            </a:r>
            <a:endParaRPr/>
          </a:p>
        </p:txBody>
      </p:sp>
      <p:sp>
        <p:nvSpPr>
          <p:cNvPr id="7" name="Espace réservé de la date 6"/>
          <p:cNvSpPr>
            <a:spLocks noGrp="1"/>
          </p:cNvSpPr>
          <p:nvPr>
            <p:ph type="dt" sz="half" idx="10"/>
          </p:nvPr>
        </p:nvSpPr>
        <p:spPr bwMode="auto">
          <a:xfrm>
            <a:off x="9875538" y="6343650"/>
            <a:ext cx="1016000" cy="365125"/>
          </a:xfrm>
          <a:prstGeom prst="rect">
            <a:avLst/>
          </a:prstGeom>
        </p:spPr>
        <p:txBody>
          <a:bodyPr/>
          <a:lstStyle/>
          <a:p>
            <a:pPr>
              <a:defRPr/>
            </a:pPr>
            <a:fld id="{2D876D2C-7780-4BF8-A0CC-7322F9EBF80C}" type="datetime1">
              <a:rPr lang="fr-FR" smtClean="0"/>
              <a:t>27/01/2026</a:t>
            </a:fld>
            <a:endParaRPr lang="fr-FR"/>
          </a:p>
        </p:txBody>
      </p:sp>
      <p:sp>
        <p:nvSpPr>
          <p:cNvPr id="8" name="Espace réservé du pied de page 7"/>
          <p:cNvSpPr>
            <a:spLocks noGrp="1"/>
          </p:cNvSpPr>
          <p:nvPr>
            <p:ph type="ftr" sz="quarter" idx="11"/>
          </p:nvPr>
        </p:nvSpPr>
        <p:spPr bwMode="auto">
          <a:xfrm>
            <a:off x="736600" y="6343650"/>
            <a:ext cx="8839200" cy="365125"/>
          </a:xfrm>
          <a:prstGeom prst="rect">
            <a:avLst/>
          </a:prstGeom>
        </p:spPr>
        <p:txBody>
          <a:bodyPr/>
          <a:lstStyle/>
          <a:p>
            <a:pPr>
              <a:defRPr/>
            </a:pPr>
            <a:r>
              <a:rPr lang="fr-FR"/>
              <a:t>Exemple de pied de page (A modifier dans l'onglet "Insertion"/"En-tête/Pied"</a:t>
            </a:r>
            <a:endParaRPr/>
          </a:p>
        </p:txBody>
      </p:sp>
      <p:sp>
        <p:nvSpPr>
          <p:cNvPr id="9" name="Espace réservé du numéro de diapositive 8"/>
          <p:cNvSpPr>
            <a:spLocks noGrp="1"/>
          </p:cNvSpPr>
          <p:nvPr>
            <p:ph type="sldNum" sz="quarter" idx="12"/>
          </p:nvPr>
        </p:nvSpPr>
        <p:spPr bwMode="auto">
          <a:xfrm>
            <a:off x="10999334" y="6343650"/>
            <a:ext cx="693738" cy="365125"/>
          </a:xfrm>
          <a:prstGeom prst="rect">
            <a:avLst/>
          </a:prstGeom>
        </p:spPr>
        <p:txBody>
          <a:bodyPr/>
          <a:lstStyle/>
          <a:p>
            <a:pPr>
              <a:defRPr/>
            </a:pPr>
            <a:fld id="{0CBC77A0-1F4E-42FF-9FFC-F45C3A64AF90}" type="slidenum">
              <a:rPr lang="fr-FR"/>
              <a:t>‹N°›</a:t>
            </a:fld>
            <a:endParaRPr lang="fr-FR"/>
          </a:p>
        </p:txBody>
      </p:sp>
      <p:sp>
        <p:nvSpPr>
          <p:cNvPr id="36" name="ZoneTexte 35"/>
          <p:cNvSpPr txBox="1"/>
          <p:nvPr userDrawn="1"/>
        </p:nvSpPr>
        <p:spPr bwMode="auto">
          <a:xfrm>
            <a:off x="-101600" y="6858000"/>
            <a:ext cx="12192000" cy="276999"/>
          </a:xfrm>
          <a:prstGeom prst="rect">
            <a:avLst/>
          </a:prstGeom>
          <a:noFill/>
        </p:spPr>
        <p:txBody>
          <a:bodyPr wrap="square" rtlCol="0">
            <a:spAutoFit/>
          </a:bodyPr>
          <a:lstStyle/>
          <a:p>
            <a:pPr>
              <a:defRPr/>
            </a:pPr>
            <a:r>
              <a:rPr lang="fr-FR" sz="1200">
                <a:solidFill>
                  <a:schemeClr val="bg1">
                    <a:lumMod val="50000"/>
                  </a:schemeClr>
                </a:solidFill>
              </a:rPr>
              <a:t>Astuce : Vous pouvez supprimer autant de blocs d’intervenant que vous le souhaitez</a:t>
            </a:r>
            <a:endParaRPr/>
          </a:p>
        </p:txBody>
      </p:sp>
      <p:sp>
        <p:nvSpPr>
          <p:cNvPr id="14" name="Espace réservé du texte 2"/>
          <p:cNvSpPr>
            <a:spLocks noGrp="1"/>
          </p:cNvSpPr>
          <p:nvPr>
            <p:ph type="body" idx="1" hasCustomPrompt="1"/>
          </p:nvPr>
        </p:nvSpPr>
        <p:spPr bwMode="auto">
          <a:xfrm>
            <a:off x="3467100" y="1541463"/>
            <a:ext cx="7993063" cy="823912"/>
          </a:xfrm>
          <a:prstGeom prst="rect">
            <a:avLst/>
          </a:prstGeom>
        </p:spPr>
        <p:txBody>
          <a:bodyPr anchor="b">
            <a:normAutofit/>
          </a:bodyPr>
          <a:lstStyle>
            <a:lvl1pPr marL="0" indent="0">
              <a:spcBef>
                <a:spcPts val="0"/>
              </a:spcBef>
              <a:buNone/>
              <a:defRPr sz="2000" b="1">
                <a:solidFill>
                  <a:schemeClr val="tx2"/>
                </a:solidFill>
                <a:latin typeface="+mj-lt"/>
              </a:defRPr>
            </a:lvl1pPr>
            <a:lvl2pPr marL="0" indent="0">
              <a:spcBef>
                <a:spcPts val="0"/>
              </a:spcBef>
              <a:buNone/>
              <a:defRPr sz="1600" b="0" i="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Prénom NOM</a:t>
            </a:r>
            <a:endParaRPr/>
          </a:p>
          <a:p>
            <a:pPr lvl="1">
              <a:defRPr/>
            </a:pPr>
            <a:r>
              <a:rPr lang="fr-FR"/>
              <a:t>Fonction/titre</a:t>
            </a:r>
            <a:endParaRPr/>
          </a:p>
        </p:txBody>
      </p:sp>
      <p:sp>
        <p:nvSpPr>
          <p:cNvPr id="15" name="Espace réservé du texte 20"/>
          <p:cNvSpPr>
            <a:spLocks noGrp="1"/>
          </p:cNvSpPr>
          <p:nvPr>
            <p:ph type="body" sz="quarter" idx="14"/>
          </p:nvPr>
        </p:nvSpPr>
        <p:spPr bwMode="auto">
          <a:xfrm>
            <a:off x="3467100" y="2413000"/>
            <a:ext cx="7993063" cy="3500438"/>
          </a:xfrm>
          <a:prstGeom prst="rect">
            <a:avLst/>
          </a:prstGeo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26" name="図プレースホルダー 9"/>
          <p:cNvSpPr>
            <a:spLocks noGrp="1"/>
          </p:cNvSpPr>
          <p:nvPr>
            <p:ph type="pic" sz="quarter" idx="15" hasCustomPrompt="1"/>
          </p:nvPr>
        </p:nvSpPr>
        <p:spPr bwMode="auto">
          <a:xfrm>
            <a:off x="572468" y="1457845"/>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pPr>
              <a:defRPr/>
            </a:pPr>
            <a:r>
              <a:rPr lang="fr-FR"/>
              <a:t>Insérez un portrait ici</a:t>
            </a:r>
            <a:endParaRPr/>
          </a:p>
        </p:txBody>
      </p:sp>
      <p:pic>
        <p:nvPicPr>
          <p:cNvPr id="19" name="PATTERN CARRE DECAL"/>
          <p:cNvPicPr>
            <a:picLocks noChangeAspect="1"/>
          </p:cNvPicPr>
          <p:nvPr userDrawn="1"/>
        </p:nvPicPr>
        <p:blipFill>
          <a:blip r:embed="rId2"/>
          <a:srcRect l="17494" t="76060" r="18769" b="-33262"/>
          <a:stretch/>
        </p:blipFill>
        <p:spPr bwMode="auto">
          <a:xfrm>
            <a:off x="9626600" y="-1"/>
            <a:ext cx="2565400" cy="1515209"/>
          </a:xfrm>
          <a:prstGeom prst="rect">
            <a:avLst/>
          </a:prstGeom>
        </p:spPr>
      </p:pic>
      <p:sp>
        <p:nvSpPr>
          <p:cNvPr id="13" name="Titre 10"/>
          <p:cNvSpPr>
            <a:spLocks noGrp="1"/>
          </p:cNvSpPr>
          <p:nvPr>
            <p:ph type="title"/>
          </p:nvPr>
        </p:nvSpPr>
        <p:spPr bwMode="auto">
          <a:xfrm>
            <a:off x="623888" y="314036"/>
            <a:ext cx="10836275" cy="871826"/>
          </a:xfrm>
          <a:prstGeom prst="rect">
            <a:avLst/>
          </a:prstGeom>
        </p:spPr>
        <p:txBody>
          <a:bodyPr/>
          <a:lstStyle>
            <a:lvl1pPr>
              <a:defRPr>
                <a:solidFill>
                  <a:schemeClr val="tx1"/>
                </a:solidFill>
              </a:defRPr>
            </a:lvl1pPr>
          </a:lstStyle>
          <a:p>
            <a:pPr>
              <a:defRPr/>
            </a:pPr>
            <a:r>
              <a:rPr lang="fr-FR"/>
              <a:t>Modifiez le style du titre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preserve="1" userDrawn="1">
  <p:cSld name="Citation">
    <p:spTree>
      <p:nvGrpSpPr>
        <p:cNvPr id="1" name=""/>
        <p:cNvGrpSpPr/>
        <p:nvPr/>
      </p:nvGrpSpPr>
      <p:grpSpPr bwMode="auto">
        <a:xfrm>
          <a:off x="0" y="0"/>
          <a:ext cx="0" cy="0"/>
          <a:chOff x="0" y="0"/>
          <a:chExt cx="0" cy="0"/>
        </a:xfrm>
      </p:grpSpPr>
      <p:sp>
        <p:nvSpPr>
          <p:cNvPr id="7" name="Rectangle 6"/>
          <p:cNvSpPr/>
          <p:nvPr userDrawn="1"/>
        </p:nvSpPr>
        <p:spPr bwMode="auto">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600"/>
          </a:p>
        </p:txBody>
      </p:sp>
      <p:sp>
        <p:nvSpPr>
          <p:cNvPr id="3" name="Espace réservé du texte 2"/>
          <p:cNvSpPr>
            <a:spLocks noGrp="1"/>
          </p:cNvSpPr>
          <p:nvPr>
            <p:ph type="body" idx="1" hasCustomPrompt="1"/>
          </p:nvPr>
        </p:nvSpPr>
        <p:spPr bwMode="auto">
          <a:xfrm>
            <a:off x="1683659" y="4702629"/>
            <a:ext cx="7257142" cy="504372"/>
          </a:xfrm>
          <a:prstGeom prst="rect">
            <a:avLst/>
          </a:prstGeom>
        </p:spPr>
        <p:txBody>
          <a:bodyPr anchor="t">
            <a:normAutofit/>
          </a:bodyPr>
          <a:lstStyle>
            <a:lvl1pPr marL="0" indent="0" algn="r">
              <a:buNone/>
              <a:defRPr sz="18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Ici l’auteur de la citation</a:t>
            </a:r>
            <a:endParaRPr/>
          </a:p>
        </p:txBody>
      </p:sp>
      <p:sp>
        <p:nvSpPr>
          <p:cNvPr id="4" name="Espace réservé de la date 3"/>
          <p:cNvSpPr>
            <a:spLocks noGrp="1"/>
          </p:cNvSpPr>
          <p:nvPr>
            <p:ph type="dt" sz="half" idx="10"/>
          </p:nvPr>
        </p:nvSpPr>
        <p:spPr bwMode="auto">
          <a:xfrm>
            <a:off x="9626600" y="6343650"/>
            <a:ext cx="1016000" cy="365125"/>
          </a:xfrm>
          <a:prstGeom prst="rect">
            <a:avLst/>
          </a:prstGeom>
        </p:spPr>
        <p:txBody>
          <a:bodyPr/>
          <a:lstStyle>
            <a:lvl1pPr>
              <a:defRPr>
                <a:solidFill>
                  <a:schemeClr val="bg1"/>
                </a:solidFill>
              </a:defRPr>
            </a:lvl1pPr>
          </a:lstStyle>
          <a:p>
            <a:pPr>
              <a:defRPr/>
            </a:pPr>
            <a:fld id="{9C829B61-881C-482F-8DEF-BD97CF5610F5}" type="datetime1">
              <a:rPr lang="fr-FR" smtClean="0"/>
              <a:t>27/01/2026</a:t>
            </a:fld>
            <a:endParaRPr/>
          </a:p>
        </p:txBody>
      </p:sp>
      <p:sp>
        <p:nvSpPr>
          <p:cNvPr id="5" name="Espace réservé du pied de page 4"/>
          <p:cNvSpPr>
            <a:spLocks noGrp="1"/>
          </p:cNvSpPr>
          <p:nvPr>
            <p:ph type="ftr" sz="quarter" idx="11"/>
          </p:nvPr>
        </p:nvSpPr>
        <p:spPr bwMode="auto">
          <a:xfrm>
            <a:off x="736600" y="6343650"/>
            <a:ext cx="8839200" cy="365125"/>
          </a:xfrm>
          <a:prstGeom prst="rect">
            <a:avLst/>
          </a:prstGeom>
        </p:spPr>
        <p:txBody>
          <a:bodyPr/>
          <a:lstStyle>
            <a:lvl1pPr>
              <a:defRPr>
                <a:solidFill>
                  <a:schemeClr val="bg1"/>
                </a:solidFill>
              </a:defRPr>
            </a:lvl1pPr>
          </a:lstStyle>
          <a:p>
            <a:pPr>
              <a:defRPr/>
            </a:pPr>
            <a:r>
              <a:rPr lang="fr-FR"/>
              <a:t>Exemple de pied de page (A modifier dans l'onglet "Insertion"/"En-tête/Pied"</a:t>
            </a:r>
            <a:endParaRPr/>
          </a:p>
        </p:txBody>
      </p:sp>
      <p:sp>
        <p:nvSpPr>
          <p:cNvPr id="6" name="Espace réservé du numéro de diapositive 5"/>
          <p:cNvSpPr>
            <a:spLocks noGrp="1"/>
          </p:cNvSpPr>
          <p:nvPr>
            <p:ph type="sldNum" sz="quarter" idx="12"/>
          </p:nvPr>
        </p:nvSpPr>
        <p:spPr bwMode="auto">
          <a:xfrm>
            <a:off x="10999334" y="6343650"/>
            <a:ext cx="693738" cy="365125"/>
          </a:xfrm>
          <a:prstGeom prst="rect">
            <a:avLst/>
          </a:prstGeom>
        </p:spPr>
        <p:txBody>
          <a:bodyPr/>
          <a:lstStyle>
            <a:lvl1pPr>
              <a:defRPr>
                <a:solidFill>
                  <a:schemeClr val="bg1"/>
                </a:solidFill>
              </a:defRPr>
            </a:lvl1pPr>
          </a:lstStyle>
          <a:p>
            <a:pPr>
              <a:defRPr/>
            </a:pPr>
            <a:fld id="{0CBC77A0-1F4E-42FF-9FFC-F45C3A64AF90}" type="slidenum">
              <a:rPr lang="fr-FR"/>
              <a:t>‹N°›</a:t>
            </a:fld>
            <a:endParaRPr lang="fr-FR"/>
          </a:p>
        </p:txBody>
      </p:sp>
      <p:grpSp>
        <p:nvGrpSpPr>
          <p:cNvPr id="17" name="Group 12"/>
          <p:cNvGrpSpPr>
            <a:grpSpLocks noChangeAspect="1"/>
          </p:cNvGrpSpPr>
          <p:nvPr userDrawn="1"/>
        </p:nvGrpSpPr>
        <p:grpSpPr bwMode="auto">
          <a:xfrm>
            <a:off x="266859" y="6343650"/>
            <a:ext cx="316707" cy="316707"/>
            <a:chOff x="461" y="3861"/>
            <a:chExt cx="304" cy="304"/>
          </a:xfrm>
        </p:grpSpPr>
        <p:sp>
          <p:nvSpPr>
            <p:cNvPr id="18" name="AutoShape 11"/>
            <p:cNvSpPr>
              <a:spLocks noChangeAspect="1" noChangeArrowheads="1" noTextEdit="1"/>
            </p:cNvSpPr>
            <p:nvPr userDrawn="1"/>
          </p:nvSpPr>
          <p:spPr bwMode="auto">
            <a:xfrm>
              <a:off x="461" y="3861"/>
              <a:ext cx="304" cy="304"/>
            </a:xfrm>
            <a:prstGeom prst="rect">
              <a:avLst/>
            </a:prstGeom>
            <a:no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19" name="Rectangle 13"/>
            <p:cNvSpPr>
              <a:spLocks noChangeArrowheads="1"/>
            </p:cNvSpPr>
            <p:nvPr userDrawn="1"/>
          </p:nvSpPr>
          <p:spPr bwMode="auto">
            <a:xfrm>
              <a:off x="461" y="3861"/>
              <a:ext cx="304" cy="304"/>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20" name="Rectangle 14"/>
            <p:cNvSpPr>
              <a:spLocks noChangeArrowheads="1"/>
            </p:cNvSpPr>
            <p:nvPr userDrawn="1"/>
          </p:nvSpPr>
          <p:spPr bwMode="auto">
            <a:xfrm>
              <a:off x="461" y="3861"/>
              <a:ext cx="304" cy="304"/>
            </a:xfrm>
            <a:prstGeom prst="rect">
              <a:avLst/>
            </a:prstGeom>
            <a:no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21" name="Freeform 15"/>
            <p:cNvSpPr>
              <a:spLocks noEditPoints="1"/>
            </p:cNvSpPr>
            <p:nvPr userDrawn="1"/>
          </p:nvSpPr>
          <p:spPr bwMode="auto">
            <a:xfrm>
              <a:off x="518" y="3962"/>
              <a:ext cx="189" cy="72"/>
            </a:xfrm>
            <a:custGeom>
              <a:avLst/>
              <a:gdLst>
                <a:gd name="T0" fmla="*/ 498 w 498"/>
                <a:gd name="T1" fmla="*/ 96 h 190"/>
                <a:gd name="T2" fmla="*/ 415 w 498"/>
                <a:gd name="T3" fmla="*/ 0 h 190"/>
                <a:gd name="T4" fmla="*/ 350 w 498"/>
                <a:gd name="T5" fmla="*/ 13 h 190"/>
                <a:gd name="T6" fmla="*/ 348 w 498"/>
                <a:gd name="T7" fmla="*/ 37 h 190"/>
                <a:gd name="T8" fmla="*/ 413 w 498"/>
                <a:gd name="T9" fmla="*/ 21 h 190"/>
                <a:gd name="T10" fmla="*/ 463 w 498"/>
                <a:gd name="T11" fmla="*/ 43 h 190"/>
                <a:gd name="T12" fmla="*/ 335 w 498"/>
                <a:gd name="T13" fmla="*/ 141 h 190"/>
                <a:gd name="T14" fmla="*/ 252 w 498"/>
                <a:gd name="T15" fmla="*/ 169 h 190"/>
                <a:gd name="T16" fmla="*/ 199 w 498"/>
                <a:gd name="T17" fmla="*/ 147 h 190"/>
                <a:gd name="T18" fmla="*/ 320 w 498"/>
                <a:gd name="T19" fmla="*/ 34 h 190"/>
                <a:gd name="T20" fmla="*/ 251 w 498"/>
                <a:gd name="T21" fmla="*/ 0 h 190"/>
                <a:gd name="T22" fmla="*/ 188 w 498"/>
                <a:gd name="T23" fmla="*/ 24 h 190"/>
                <a:gd name="T24" fmla="*/ 165 w 498"/>
                <a:gd name="T25" fmla="*/ 98 h 190"/>
                <a:gd name="T26" fmla="*/ 173 w 498"/>
                <a:gd name="T27" fmla="*/ 140 h 190"/>
                <a:gd name="T28" fmla="*/ 85 w 498"/>
                <a:gd name="T29" fmla="*/ 169 h 190"/>
                <a:gd name="T30" fmla="*/ 19 w 498"/>
                <a:gd name="T31" fmla="*/ 95 h 190"/>
                <a:gd name="T32" fmla="*/ 85 w 498"/>
                <a:gd name="T33" fmla="*/ 21 h 190"/>
                <a:gd name="T34" fmla="*/ 150 w 498"/>
                <a:gd name="T35" fmla="*/ 37 h 190"/>
                <a:gd name="T36" fmla="*/ 148 w 498"/>
                <a:gd name="T37" fmla="*/ 13 h 190"/>
                <a:gd name="T38" fmla="*/ 87 w 498"/>
                <a:gd name="T39" fmla="*/ 0 h 190"/>
                <a:gd name="T40" fmla="*/ 0 w 498"/>
                <a:gd name="T41" fmla="*/ 95 h 190"/>
                <a:gd name="T42" fmla="*/ 86 w 498"/>
                <a:gd name="T43" fmla="*/ 190 h 190"/>
                <a:gd name="T44" fmla="*/ 182 w 498"/>
                <a:gd name="T45" fmla="*/ 159 h 190"/>
                <a:gd name="T46" fmla="*/ 251 w 498"/>
                <a:gd name="T47" fmla="*/ 190 h 190"/>
                <a:gd name="T48" fmla="*/ 338 w 498"/>
                <a:gd name="T49" fmla="*/ 164 h 190"/>
                <a:gd name="T50" fmla="*/ 411 w 498"/>
                <a:gd name="T51" fmla="*/ 190 h 190"/>
                <a:gd name="T52" fmla="*/ 477 w 498"/>
                <a:gd name="T53" fmla="*/ 163 h 190"/>
                <a:gd name="T54" fmla="*/ 478 w 498"/>
                <a:gd name="T55" fmla="*/ 185 h 190"/>
                <a:gd name="T56" fmla="*/ 498 w 498"/>
                <a:gd name="T57" fmla="*/ 189 h 190"/>
                <a:gd name="T58" fmla="*/ 498 w 498"/>
                <a:gd name="T59" fmla="*/ 96 h 190"/>
                <a:gd name="T60" fmla="*/ 184 w 498"/>
                <a:gd name="T61" fmla="*/ 107 h 190"/>
                <a:gd name="T62" fmla="*/ 201 w 498"/>
                <a:gd name="T63" fmla="*/ 39 h 190"/>
                <a:gd name="T64" fmla="*/ 251 w 498"/>
                <a:gd name="T65" fmla="*/ 19 h 190"/>
                <a:gd name="T66" fmla="*/ 297 w 498"/>
                <a:gd name="T67" fmla="*/ 37 h 190"/>
                <a:gd name="T68" fmla="*/ 261 w 498"/>
                <a:gd name="T69" fmla="*/ 78 h 190"/>
                <a:gd name="T70" fmla="*/ 190 w 498"/>
                <a:gd name="T71" fmla="*/ 128 h 190"/>
                <a:gd name="T72" fmla="*/ 184 w 498"/>
                <a:gd name="T73" fmla="*/ 107 h 190"/>
                <a:gd name="T74" fmla="*/ 462 w 498"/>
                <a:gd name="T75" fmla="*/ 151 h 190"/>
                <a:gd name="T76" fmla="*/ 411 w 498"/>
                <a:gd name="T77" fmla="*/ 170 h 190"/>
                <a:gd name="T78" fmla="*/ 356 w 498"/>
                <a:gd name="T79" fmla="*/ 151 h 190"/>
                <a:gd name="T80" fmla="*/ 472 w 498"/>
                <a:gd name="T81" fmla="*/ 60 h 190"/>
                <a:gd name="T82" fmla="*/ 479 w 498"/>
                <a:gd name="T83" fmla="*/ 83 h 190"/>
                <a:gd name="T84" fmla="*/ 462 w 498"/>
                <a:gd name="T8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190" extrusionOk="0">
                  <a:moveTo>
                    <a:pt x="498" y="96"/>
                  </a:moveTo>
                  <a:cubicBezTo>
                    <a:pt x="498" y="6"/>
                    <a:pt x="430" y="0"/>
                    <a:pt x="415" y="0"/>
                  </a:cubicBezTo>
                  <a:cubicBezTo>
                    <a:pt x="393" y="0"/>
                    <a:pt x="372" y="4"/>
                    <a:pt x="350" y="13"/>
                  </a:cubicBezTo>
                  <a:cubicBezTo>
                    <a:pt x="348" y="37"/>
                    <a:pt x="348" y="37"/>
                    <a:pt x="348" y="37"/>
                  </a:cubicBezTo>
                  <a:cubicBezTo>
                    <a:pt x="357" y="33"/>
                    <a:pt x="385" y="21"/>
                    <a:pt x="413" y="21"/>
                  </a:cubicBezTo>
                  <a:cubicBezTo>
                    <a:pt x="435" y="21"/>
                    <a:pt x="452" y="28"/>
                    <a:pt x="463" y="43"/>
                  </a:cubicBezTo>
                  <a:cubicBezTo>
                    <a:pt x="387" y="82"/>
                    <a:pt x="342" y="114"/>
                    <a:pt x="335" y="141"/>
                  </a:cubicBezTo>
                  <a:cubicBezTo>
                    <a:pt x="316" y="154"/>
                    <a:pt x="282" y="169"/>
                    <a:pt x="252" y="169"/>
                  </a:cubicBezTo>
                  <a:cubicBezTo>
                    <a:pt x="219" y="169"/>
                    <a:pt x="205" y="155"/>
                    <a:pt x="199" y="147"/>
                  </a:cubicBezTo>
                  <a:cubicBezTo>
                    <a:pt x="282" y="91"/>
                    <a:pt x="325" y="59"/>
                    <a:pt x="320" y="34"/>
                  </a:cubicBezTo>
                  <a:cubicBezTo>
                    <a:pt x="315" y="11"/>
                    <a:pt x="281" y="0"/>
                    <a:pt x="251" y="0"/>
                  </a:cubicBezTo>
                  <a:cubicBezTo>
                    <a:pt x="219" y="0"/>
                    <a:pt x="198" y="13"/>
                    <a:pt x="188" y="24"/>
                  </a:cubicBezTo>
                  <a:cubicBezTo>
                    <a:pt x="172" y="41"/>
                    <a:pt x="164" y="66"/>
                    <a:pt x="165" y="98"/>
                  </a:cubicBezTo>
                  <a:cubicBezTo>
                    <a:pt x="165" y="112"/>
                    <a:pt x="168" y="127"/>
                    <a:pt x="173" y="140"/>
                  </a:cubicBezTo>
                  <a:cubicBezTo>
                    <a:pt x="160" y="148"/>
                    <a:pt x="125" y="169"/>
                    <a:pt x="85" y="169"/>
                  </a:cubicBezTo>
                  <a:cubicBezTo>
                    <a:pt x="38" y="169"/>
                    <a:pt x="19" y="132"/>
                    <a:pt x="19" y="95"/>
                  </a:cubicBezTo>
                  <a:cubicBezTo>
                    <a:pt x="19" y="59"/>
                    <a:pt x="37" y="21"/>
                    <a:pt x="85" y="21"/>
                  </a:cubicBezTo>
                  <a:cubicBezTo>
                    <a:pt x="113" y="21"/>
                    <a:pt x="140" y="32"/>
                    <a:pt x="150" y="37"/>
                  </a:cubicBezTo>
                  <a:cubicBezTo>
                    <a:pt x="148" y="13"/>
                    <a:pt x="148" y="13"/>
                    <a:pt x="148" y="13"/>
                  </a:cubicBezTo>
                  <a:cubicBezTo>
                    <a:pt x="130" y="6"/>
                    <a:pt x="107" y="0"/>
                    <a:pt x="87" y="0"/>
                  </a:cubicBezTo>
                  <a:cubicBezTo>
                    <a:pt x="7" y="0"/>
                    <a:pt x="0" y="67"/>
                    <a:pt x="0" y="95"/>
                  </a:cubicBezTo>
                  <a:cubicBezTo>
                    <a:pt x="0" y="122"/>
                    <a:pt x="7" y="190"/>
                    <a:pt x="86" y="190"/>
                  </a:cubicBezTo>
                  <a:cubicBezTo>
                    <a:pt x="134" y="190"/>
                    <a:pt x="175" y="164"/>
                    <a:pt x="182" y="159"/>
                  </a:cubicBezTo>
                  <a:cubicBezTo>
                    <a:pt x="187" y="168"/>
                    <a:pt x="208" y="190"/>
                    <a:pt x="251" y="190"/>
                  </a:cubicBezTo>
                  <a:cubicBezTo>
                    <a:pt x="286" y="190"/>
                    <a:pt x="325" y="173"/>
                    <a:pt x="338" y="164"/>
                  </a:cubicBezTo>
                  <a:cubicBezTo>
                    <a:pt x="346" y="175"/>
                    <a:pt x="362" y="190"/>
                    <a:pt x="411" y="190"/>
                  </a:cubicBezTo>
                  <a:cubicBezTo>
                    <a:pt x="444" y="190"/>
                    <a:pt x="464" y="179"/>
                    <a:pt x="477" y="163"/>
                  </a:cubicBezTo>
                  <a:cubicBezTo>
                    <a:pt x="477" y="171"/>
                    <a:pt x="478" y="179"/>
                    <a:pt x="478" y="185"/>
                  </a:cubicBezTo>
                  <a:cubicBezTo>
                    <a:pt x="498" y="189"/>
                    <a:pt x="498" y="189"/>
                    <a:pt x="498" y="189"/>
                  </a:cubicBezTo>
                  <a:cubicBezTo>
                    <a:pt x="497" y="168"/>
                    <a:pt x="498" y="97"/>
                    <a:pt x="498" y="96"/>
                  </a:cubicBezTo>
                  <a:moveTo>
                    <a:pt x="184" y="107"/>
                  </a:moveTo>
                  <a:cubicBezTo>
                    <a:pt x="184" y="107"/>
                    <a:pt x="178" y="65"/>
                    <a:pt x="201" y="39"/>
                  </a:cubicBezTo>
                  <a:cubicBezTo>
                    <a:pt x="212" y="26"/>
                    <a:pt x="229" y="19"/>
                    <a:pt x="251" y="19"/>
                  </a:cubicBezTo>
                  <a:cubicBezTo>
                    <a:pt x="275" y="19"/>
                    <a:pt x="295" y="28"/>
                    <a:pt x="297" y="37"/>
                  </a:cubicBezTo>
                  <a:cubicBezTo>
                    <a:pt x="299" y="44"/>
                    <a:pt x="292" y="53"/>
                    <a:pt x="261" y="78"/>
                  </a:cubicBezTo>
                  <a:cubicBezTo>
                    <a:pt x="261" y="78"/>
                    <a:pt x="230" y="105"/>
                    <a:pt x="190" y="128"/>
                  </a:cubicBezTo>
                  <a:cubicBezTo>
                    <a:pt x="187" y="122"/>
                    <a:pt x="185" y="115"/>
                    <a:pt x="184" y="107"/>
                  </a:cubicBezTo>
                  <a:moveTo>
                    <a:pt x="462" y="151"/>
                  </a:moveTo>
                  <a:cubicBezTo>
                    <a:pt x="450" y="164"/>
                    <a:pt x="433" y="170"/>
                    <a:pt x="411" y="170"/>
                  </a:cubicBezTo>
                  <a:cubicBezTo>
                    <a:pt x="361" y="170"/>
                    <a:pt x="356" y="151"/>
                    <a:pt x="356" y="151"/>
                  </a:cubicBezTo>
                  <a:cubicBezTo>
                    <a:pt x="350" y="140"/>
                    <a:pt x="367" y="116"/>
                    <a:pt x="472" y="60"/>
                  </a:cubicBezTo>
                  <a:cubicBezTo>
                    <a:pt x="475" y="67"/>
                    <a:pt x="477" y="75"/>
                    <a:pt x="479" y="83"/>
                  </a:cubicBezTo>
                  <a:cubicBezTo>
                    <a:pt x="479" y="83"/>
                    <a:pt x="484" y="125"/>
                    <a:pt x="462" y="151"/>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22" name="Rectangle 16"/>
            <p:cNvSpPr>
              <a:spLocks noChangeArrowheads="1"/>
            </p:cNvSpPr>
            <p:nvPr userDrawn="1"/>
          </p:nvSpPr>
          <p:spPr bwMode="auto">
            <a:xfrm>
              <a:off x="526" y="4057"/>
              <a:ext cx="174" cy="8"/>
            </a:xfrm>
            <a:prstGeom prst="rect">
              <a:avLst/>
            </a:pr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23" name="Rectangle 17"/>
            <p:cNvSpPr>
              <a:spLocks noChangeArrowheads="1"/>
            </p:cNvSpPr>
            <p:nvPr userDrawn="1"/>
          </p:nvSpPr>
          <p:spPr bwMode="auto">
            <a:xfrm>
              <a:off x="526" y="4057"/>
              <a:ext cx="174" cy="8"/>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pPr>
                <a:defRPr/>
              </a:pPr>
              <a:endParaRPr lang="fr-FR"/>
            </a:p>
          </p:txBody>
        </p:sp>
      </p:grpSp>
      <p:sp>
        <p:nvSpPr>
          <p:cNvPr id="29" name="ZoneTexte 28"/>
          <p:cNvSpPr txBox="1"/>
          <p:nvPr userDrawn="1"/>
        </p:nvSpPr>
        <p:spPr bwMode="auto">
          <a:xfrm>
            <a:off x="-101600" y="-276999"/>
            <a:ext cx="12192000" cy="461665"/>
          </a:xfrm>
          <a:prstGeom prst="rect">
            <a:avLst/>
          </a:prstGeom>
          <a:noFill/>
        </p:spPr>
        <p:txBody>
          <a:bodyPr wrap="square" rtlCol="0">
            <a:spAutoFit/>
          </a:bodyPr>
          <a:lstStyle/>
          <a:p>
            <a:pPr>
              <a:defRPr/>
            </a:pPr>
            <a:r>
              <a:rPr lang="fr-FR" sz="1200">
                <a:solidFill>
                  <a:schemeClr val="bg1">
                    <a:lumMod val="50000"/>
                  </a:schemeClr>
                </a:solidFill>
              </a:rPr>
              <a:t>Disposition : Citation</a:t>
            </a:r>
            <a:endParaRPr/>
          </a:p>
          <a:p>
            <a:pPr>
              <a:defRPr/>
            </a:pPr>
            <a:endParaRPr lang="fr-FR" sz="1200">
              <a:solidFill>
                <a:schemeClr val="bg1">
                  <a:lumMod val="50000"/>
                </a:schemeClr>
              </a:solidFill>
            </a:endParaRPr>
          </a:p>
        </p:txBody>
      </p:sp>
      <p:sp>
        <p:nvSpPr>
          <p:cNvPr id="13" name="ZoneTexte 12"/>
          <p:cNvSpPr txBox="1"/>
          <p:nvPr userDrawn="1"/>
        </p:nvSpPr>
        <p:spPr bwMode="auto">
          <a:xfrm>
            <a:off x="327692" y="1548039"/>
            <a:ext cx="1325468" cy="2169825"/>
          </a:xfrm>
          <a:prstGeom prst="rect">
            <a:avLst/>
          </a:prstGeom>
          <a:noFill/>
        </p:spPr>
        <p:txBody>
          <a:bodyPr wrap="square" rtlCol="0">
            <a:spAutoFit/>
          </a:bodyPr>
          <a:lstStyle/>
          <a:p>
            <a:pPr algn="r">
              <a:defRPr/>
            </a:pPr>
            <a:r>
              <a:rPr lang="fr-FR" sz="13500">
                <a:solidFill>
                  <a:schemeClr val="bg1"/>
                </a:solidFill>
                <a:latin typeface="Arial Black"/>
              </a:rPr>
              <a:t>“</a:t>
            </a:r>
            <a:endParaRPr/>
          </a:p>
        </p:txBody>
      </p:sp>
      <p:sp>
        <p:nvSpPr>
          <p:cNvPr id="2" name="Titre 1"/>
          <p:cNvSpPr>
            <a:spLocks noGrp="1"/>
          </p:cNvSpPr>
          <p:nvPr>
            <p:ph type="title" hasCustomPrompt="1"/>
          </p:nvPr>
        </p:nvSpPr>
        <p:spPr bwMode="auto">
          <a:xfrm>
            <a:off x="1683659" y="2171700"/>
            <a:ext cx="7257142" cy="2400300"/>
          </a:xfrm>
          <a:prstGeom prst="rect">
            <a:avLst/>
          </a:prstGeom>
        </p:spPr>
        <p:txBody>
          <a:bodyPr anchor="t">
            <a:normAutofit/>
          </a:bodyPr>
          <a:lstStyle>
            <a:lvl1pPr>
              <a:defRPr sz="4000">
                <a:solidFill>
                  <a:schemeClr val="bg1"/>
                </a:solidFill>
              </a:defRPr>
            </a:lvl1pPr>
          </a:lstStyle>
          <a:p>
            <a:pPr>
              <a:defRPr/>
            </a:pPr>
            <a:r>
              <a:rPr lang="fr-FR"/>
              <a:t>Ici votre citation qui peut être sur plusieurs lignes ’’ </a:t>
            </a:r>
            <a:endParaRPr/>
          </a:p>
        </p:txBody>
      </p:sp>
      <p:sp>
        <p:nvSpPr>
          <p:cNvPr id="15" name="ZoneTexte 14"/>
          <p:cNvSpPr txBox="1"/>
          <p:nvPr userDrawn="1"/>
        </p:nvSpPr>
        <p:spPr bwMode="auto">
          <a:xfrm>
            <a:off x="-101600" y="6858000"/>
            <a:ext cx="12192000" cy="461665"/>
          </a:xfrm>
          <a:prstGeom prst="rect">
            <a:avLst/>
          </a:prstGeom>
          <a:noFill/>
        </p:spPr>
        <p:txBody>
          <a:bodyPr wrap="square" rtlCol="0">
            <a:spAutoFit/>
          </a:bodyPr>
          <a:lstStyle/>
          <a:p>
            <a:pPr>
              <a:defRPr/>
            </a:pPr>
            <a:r>
              <a:rPr lang="fr-FR" sz="1200">
                <a:solidFill>
                  <a:schemeClr val="bg1">
                    <a:lumMod val="50000"/>
                  </a:schemeClr>
                </a:solidFill>
              </a:rPr>
              <a:t>Astuce :Pour fermer les guillemets de fin de citation ajoutez 2 apostrophes à la fin de votre texte (touche [4] du clavier)</a:t>
            </a:r>
            <a:endParaRPr/>
          </a:p>
          <a:p>
            <a:pPr>
              <a:defRPr/>
            </a:pPr>
            <a:endParaRPr lang="fr-FR" sz="1200">
              <a:solidFill>
                <a:schemeClr val="bg1">
                  <a:lumMod val="50000"/>
                </a:schemeClr>
              </a:solidFill>
            </a:endParaRPr>
          </a:p>
        </p:txBody>
      </p:sp>
      <p:pic>
        <p:nvPicPr>
          <p:cNvPr id="24" name="Image 23"/>
          <p:cNvPicPr>
            <a:picLocks noChangeAspect="1"/>
          </p:cNvPicPr>
          <p:nvPr userDrawn="1"/>
        </p:nvPicPr>
        <p:blipFill>
          <a:blip r:embed="rId2"/>
          <a:srcRect t="19791" r="39816"/>
          <a:stretch/>
        </p:blipFill>
        <p:spPr bwMode="auto">
          <a:xfrm>
            <a:off x="9369599" y="0"/>
            <a:ext cx="2822401" cy="2475345"/>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preserve="1" userDrawn="1">
  <p:cSld name="Citation Bleu foncé">
    <p:spTree>
      <p:nvGrpSpPr>
        <p:cNvPr id="1" name=""/>
        <p:cNvGrpSpPr/>
        <p:nvPr/>
      </p:nvGrpSpPr>
      <p:grpSpPr bwMode="auto">
        <a:xfrm>
          <a:off x="0" y="0"/>
          <a:ext cx="0" cy="0"/>
          <a:chOff x="0" y="0"/>
          <a:chExt cx="0" cy="0"/>
        </a:xfrm>
      </p:grpSpPr>
      <p:sp>
        <p:nvSpPr>
          <p:cNvPr id="7" name="Rectangle 6"/>
          <p:cNvSpPr/>
          <p:nvPr userDrawn="1"/>
        </p:nvSpPr>
        <p:spPr bwMode="auto">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600"/>
          </a:p>
        </p:txBody>
      </p:sp>
      <p:sp>
        <p:nvSpPr>
          <p:cNvPr id="3" name="Espace réservé du texte 2"/>
          <p:cNvSpPr>
            <a:spLocks noGrp="1"/>
          </p:cNvSpPr>
          <p:nvPr>
            <p:ph type="body" idx="1" hasCustomPrompt="1"/>
          </p:nvPr>
        </p:nvSpPr>
        <p:spPr bwMode="auto">
          <a:xfrm>
            <a:off x="1683659" y="4702629"/>
            <a:ext cx="7257142" cy="504372"/>
          </a:xfrm>
          <a:prstGeom prst="rect">
            <a:avLst/>
          </a:prstGeom>
        </p:spPr>
        <p:txBody>
          <a:bodyPr anchor="t">
            <a:normAutofit/>
          </a:bodyPr>
          <a:lstStyle>
            <a:lvl1pPr marL="0" indent="0" algn="r">
              <a:buNone/>
              <a:defRPr sz="18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Ici l’auteur de la citation</a:t>
            </a:r>
            <a:endParaRPr/>
          </a:p>
        </p:txBody>
      </p:sp>
      <p:sp>
        <p:nvSpPr>
          <p:cNvPr id="4" name="Espace réservé de la date 3"/>
          <p:cNvSpPr>
            <a:spLocks noGrp="1"/>
          </p:cNvSpPr>
          <p:nvPr>
            <p:ph type="dt" sz="half" idx="10"/>
          </p:nvPr>
        </p:nvSpPr>
        <p:spPr bwMode="auto">
          <a:xfrm>
            <a:off x="9626600" y="6343650"/>
            <a:ext cx="1016000" cy="365125"/>
          </a:xfrm>
          <a:prstGeom prst="rect">
            <a:avLst/>
          </a:prstGeom>
        </p:spPr>
        <p:txBody>
          <a:bodyPr/>
          <a:lstStyle>
            <a:lvl1pPr>
              <a:defRPr>
                <a:solidFill>
                  <a:schemeClr val="bg1"/>
                </a:solidFill>
              </a:defRPr>
            </a:lvl1pPr>
          </a:lstStyle>
          <a:p>
            <a:pPr>
              <a:defRPr/>
            </a:pPr>
            <a:fld id="{0BF6276A-C301-4F99-88BC-501A87110EE9}" type="datetime1">
              <a:rPr lang="fr-FR" smtClean="0"/>
              <a:t>27/01/2026</a:t>
            </a:fld>
            <a:endParaRPr/>
          </a:p>
        </p:txBody>
      </p:sp>
      <p:sp>
        <p:nvSpPr>
          <p:cNvPr id="5" name="Espace réservé du pied de page 4"/>
          <p:cNvSpPr>
            <a:spLocks noGrp="1"/>
          </p:cNvSpPr>
          <p:nvPr>
            <p:ph type="ftr" sz="quarter" idx="11"/>
          </p:nvPr>
        </p:nvSpPr>
        <p:spPr bwMode="auto">
          <a:xfrm>
            <a:off x="736600" y="6343650"/>
            <a:ext cx="8839200" cy="365125"/>
          </a:xfrm>
          <a:prstGeom prst="rect">
            <a:avLst/>
          </a:prstGeom>
        </p:spPr>
        <p:txBody>
          <a:bodyPr/>
          <a:lstStyle>
            <a:lvl1pPr>
              <a:defRPr>
                <a:solidFill>
                  <a:schemeClr val="bg1"/>
                </a:solidFill>
              </a:defRPr>
            </a:lvl1pPr>
          </a:lstStyle>
          <a:p>
            <a:pPr>
              <a:defRPr/>
            </a:pPr>
            <a:r>
              <a:rPr lang="fr-FR"/>
              <a:t>Exemple de pied de page (A modifier dans l'onglet "Insertion"/"En-tête/Pied"</a:t>
            </a:r>
            <a:endParaRPr/>
          </a:p>
        </p:txBody>
      </p:sp>
      <p:sp>
        <p:nvSpPr>
          <p:cNvPr id="6" name="Espace réservé du numéro de diapositive 5"/>
          <p:cNvSpPr>
            <a:spLocks noGrp="1"/>
          </p:cNvSpPr>
          <p:nvPr>
            <p:ph type="sldNum" sz="quarter" idx="12"/>
          </p:nvPr>
        </p:nvSpPr>
        <p:spPr bwMode="auto">
          <a:xfrm>
            <a:off x="10999334" y="6343650"/>
            <a:ext cx="693738" cy="365125"/>
          </a:xfrm>
          <a:prstGeom prst="rect">
            <a:avLst/>
          </a:prstGeom>
        </p:spPr>
        <p:txBody>
          <a:bodyPr/>
          <a:lstStyle>
            <a:lvl1pPr>
              <a:defRPr>
                <a:solidFill>
                  <a:schemeClr val="bg1"/>
                </a:solidFill>
              </a:defRPr>
            </a:lvl1pPr>
          </a:lstStyle>
          <a:p>
            <a:pPr>
              <a:defRPr/>
            </a:pPr>
            <a:fld id="{0CBC77A0-1F4E-42FF-9FFC-F45C3A64AF90}" type="slidenum">
              <a:rPr lang="fr-FR"/>
              <a:t>‹N°›</a:t>
            </a:fld>
            <a:endParaRPr lang="fr-FR"/>
          </a:p>
        </p:txBody>
      </p:sp>
      <p:sp>
        <p:nvSpPr>
          <p:cNvPr id="29" name="ZoneTexte 28"/>
          <p:cNvSpPr txBox="1"/>
          <p:nvPr userDrawn="1"/>
        </p:nvSpPr>
        <p:spPr bwMode="auto">
          <a:xfrm>
            <a:off x="-101600" y="-276999"/>
            <a:ext cx="12192000" cy="461665"/>
          </a:xfrm>
          <a:prstGeom prst="rect">
            <a:avLst/>
          </a:prstGeom>
          <a:noFill/>
        </p:spPr>
        <p:txBody>
          <a:bodyPr wrap="square" rtlCol="0">
            <a:spAutoFit/>
          </a:bodyPr>
          <a:lstStyle/>
          <a:p>
            <a:pPr>
              <a:defRPr/>
            </a:pPr>
            <a:r>
              <a:rPr lang="fr-FR" sz="1200">
                <a:solidFill>
                  <a:schemeClr val="bg1">
                    <a:lumMod val="50000"/>
                  </a:schemeClr>
                </a:solidFill>
              </a:rPr>
              <a:t>Disposition : Citation Bleu foncé</a:t>
            </a:r>
            <a:endParaRPr/>
          </a:p>
          <a:p>
            <a:pPr>
              <a:defRPr/>
            </a:pPr>
            <a:endParaRPr lang="fr-FR" sz="1200">
              <a:solidFill>
                <a:schemeClr val="bg1">
                  <a:lumMod val="50000"/>
                </a:schemeClr>
              </a:solidFill>
            </a:endParaRPr>
          </a:p>
        </p:txBody>
      </p:sp>
      <p:sp>
        <p:nvSpPr>
          <p:cNvPr id="13" name="ZoneTexte 12"/>
          <p:cNvSpPr txBox="1"/>
          <p:nvPr userDrawn="1"/>
        </p:nvSpPr>
        <p:spPr bwMode="auto">
          <a:xfrm>
            <a:off x="327692" y="1548039"/>
            <a:ext cx="1325468" cy="2169825"/>
          </a:xfrm>
          <a:prstGeom prst="rect">
            <a:avLst/>
          </a:prstGeom>
          <a:noFill/>
        </p:spPr>
        <p:txBody>
          <a:bodyPr wrap="square" rtlCol="0">
            <a:spAutoFit/>
          </a:bodyPr>
          <a:lstStyle/>
          <a:p>
            <a:pPr algn="r">
              <a:defRPr/>
            </a:pPr>
            <a:r>
              <a:rPr lang="fr-FR" sz="13500">
                <a:solidFill>
                  <a:schemeClr val="bg1"/>
                </a:solidFill>
                <a:latin typeface="Arial Black"/>
              </a:rPr>
              <a:t>“</a:t>
            </a:r>
            <a:endParaRPr/>
          </a:p>
        </p:txBody>
      </p:sp>
      <p:sp>
        <p:nvSpPr>
          <p:cNvPr id="2" name="Titre 1"/>
          <p:cNvSpPr>
            <a:spLocks noGrp="1"/>
          </p:cNvSpPr>
          <p:nvPr>
            <p:ph type="title" hasCustomPrompt="1"/>
          </p:nvPr>
        </p:nvSpPr>
        <p:spPr bwMode="auto">
          <a:xfrm>
            <a:off x="1683659" y="2171700"/>
            <a:ext cx="7257142" cy="2400300"/>
          </a:xfrm>
          <a:prstGeom prst="rect">
            <a:avLst/>
          </a:prstGeom>
        </p:spPr>
        <p:txBody>
          <a:bodyPr anchor="t">
            <a:normAutofit/>
          </a:bodyPr>
          <a:lstStyle>
            <a:lvl1pPr>
              <a:defRPr sz="4000">
                <a:solidFill>
                  <a:schemeClr val="bg1"/>
                </a:solidFill>
              </a:defRPr>
            </a:lvl1pPr>
          </a:lstStyle>
          <a:p>
            <a:pPr>
              <a:defRPr/>
            </a:pPr>
            <a:r>
              <a:rPr lang="fr-FR"/>
              <a:t>Ici votre citation qui peut être sur plusieurs lignes ’’ </a:t>
            </a:r>
            <a:endParaRPr/>
          </a:p>
        </p:txBody>
      </p:sp>
      <p:sp>
        <p:nvSpPr>
          <p:cNvPr id="15" name="ZoneTexte 14"/>
          <p:cNvSpPr txBox="1"/>
          <p:nvPr userDrawn="1"/>
        </p:nvSpPr>
        <p:spPr bwMode="auto">
          <a:xfrm>
            <a:off x="-101600" y="6858000"/>
            <a:ext cx="12192000" cy="461665"/>
          </a:xfrm>
          <a:prstGeom prst="rect">
            <a:avLst/>
          </a:prstGeom>
          <a:noFill/>
        </p:spPr>
        <p:txBody>
          <a:bodyPr wrap="square" rtlCol="0">
            <a:spAutoFit/>
          </a:bodyPr>
          <a:lstStyle/>
          <a:p>
            <a:pPr>
              <a:defRPr/>
            </a:pPr>
            <a:r>
              <a:rPr lang="fr-FR" sz="1200">
                <a:solidFill>
                  <a:schemeClr val="bg1">
                    <a:lumMod val="50000"/>
                  </a:schemeClr>
                </a:solidFill>
              </a:rPr>
              <a:t>Astuce :Pour fermer les guillemets de fin de citation ajoutez 2 apostrophes à la fin de votre texte (touche [4] du clavier)</a:t>
            </a:r>
            <a:endParaRPr/>
          </a:p>
          <a:p>
            <a:pPr>
              <a:defRPr/>
            </a:pPr>
            <a:endParaRPr lang="fr-FR" sz="1200">
              <a:solidFill>
                <a:schemeClr val="bg1">
                  <a:lumMod val="50000"/>
                </a:schemeClr>
              </a:solidFill>
            </a:endParaRPr>
          </a:p>
        </p:txBody>
      </p:sp>
      <p:pic>
        <p:nvPicPr>
          <p:cNvPr id="14" name="Image 13"/>
          <p:cNvPicPr>
            <a:picLocks noChangeAspect="1"/>
          </p:cNvPicPr>
          <p:nvPr userDrawn="1"/>
        </p:nvPicPr>
        <p:blipFill>
          <a:blip r:embed="rId2"/>
          <a:srcRect t="19791" r="39816"/>
          <a:stretch/>
        </p:blipFill>
        <p:spPr bwMode="auto">
          <a:xfrm>
            <a:off x="9369599" y="0"/>
            <a:ext cx="2822401" cy="2475345"/>
          </a:xfrm>
          <a:prstGeom prst="rect">
            <a:avLst/>
          </a:prstGeom>
        </p:spPr>
      </p:pic>
      <p:pic>
        <p:nvPicPr>
          <p:cNvPr id="16" name="Logo CEA"/>
          <p:cNvPicPr>
            <a:picLocks noChangeAspect="1"/>
          </p:cNvPicPr>
          <p:nvPr userDrawn="1"/>
        </p:nvPicPr>
        <p:blipFill>
          <a:blip r:embed="rId3"/>
          <a:stretch/>
        </p:blipFill>
        <p:spPr bwMode="auto">
          <a:xfrm>
            <a:off x="257897" y="6343650"/>
            <a:ext cx="365991" cy="365991"/>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preserve="1" userDrawn="1">
  <p:cSld name="Citation claire">
    <p:spTree>
      <p:nvGrpSpPr>
        <p:cNvPr id="1" name=""/>
        <p:cNvGrpSpPr/>
        <p:nvPr/>
      </p:nvGrpSpPr>
      <p:grpSpPr bwMode="auto">
        <a:xfrm>
          <a:off x="0" y="0"/>
          <a:ext cx="0" cy="0"/>
          <a:chOff x="0" y="0"/>
          <a:chExt cx="0" cy="0"/>
        </a:xfrm>
      </p:grpSpPr>
      <p:sp>
        <p:nvSpPr>
          <p:cNvPr id="7" name="Rectangle 6"/>
          <p:cNvSpPr/>
          <p:nvPr userDrawn="1"/>
        </p:nvSpPr>
        <p:spPr bwMode="auto">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600"/>
          </a:p>
        </p:txBody>
      </p:sp>
      <p:sp>
        <p:nvSpPr>
          <p:cNvPr id="3" name="Espace réservé du texte 2"/>
          <p:cNvSpPr>
            <a:spLocks noGrp="1"/>
          </p:cNvSpPr>
          <p:nvPr>
            <p:ph type="body" idx="1" hasCustomPrompt="1"/>
          </p:nvPr>
        </p:nvSpPr>
        <p:spPr bwMode="auto">
          <a:xfrm>
            <a:off x="1683659" y="4702629"/>
            <a:ext cx="7257142" cy="504372"/>
          </a:xfrm>
          <a:prstGeom prst="rect">
            <a:avLst/>
          </a:prstGeom>
        </p:spPr>
        <p:txBody>
          <a:bodyPr anchor="t">
            <a:normAutofit/>
          </a:bodyPr>
          <a:lstStyle>
            <a:lvl1pPr marL="0" indent="0" algn="r">
              <a:buNone/>
              <a:defRPr sz="18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Ici l’auteur de la citation</a:t>
            </a:r>
            <a:endParaRPr/>
          </a:p>
        </p:txBody>
      </p:sp>
      <p:sp>
        <p:nvSpPr>
          <p:cNvPr id="4" name="Espace réservé de la date 3"/>
          <p:cNvSpPr>
            <a:spLocks noGrp="1"/>
          </p:cNvSpPr>
          <p:nvPr>
            <p:ph type="dt" sz="half" idx="10"/>
          </p:nvPr>
        </p:nvSpPr>
        <p:spPr bwMode="auto">
          <a:xfrm>
            <a:off x="9626600" y="6343650"/>
            <a:ext cx="1016000" cy="365125"/>
          </a:xfrm>
          <a:prstGeom prst="rect">
            <a:avLst/>
          </a:prstGeom>
        </p:spPr>
        <p:txBody>
          <a:bodyPr/>
          <a:lstStyle>
            <a:lvl1pPr>
              <a:defRPr>
                <a:solidFill>
                  <a:schemeClr val="bg1"/>
                </a:solidFill>
              </a:defRPr>
            </a:lvl1pPr>
          </a:lstStyle>
          <a:p>
            <a:pPr>
              <a:defRPr/>
            </a:pPr>
            <a:fld id="{F2F2B17F-FD1D-4A0A-8F86-02D3C4BF20EC}" type="datetime1">
              <a:rPr lang="fr-FR" smtClean="0"/>
              <a:t>27/01/2026</a:t>
            </a:fld>
            <a:endParaRPr/>
          </a:p>
        </p:txBody>
      </p:sp>
      <p:sp>
        <p:nvSpPr>
          <p:cNvPr id="5" name="Espace réservé du pied de page 4"/>
          <p:cNvSpPr>
            <a:spLocks noGrp="1"/>
          </p:cNvSpPr>
          <p:nvPr>
            <p:ph type="ftr" sz="quarter" idx="11"/>
          </p:nvPr>
        </p:nvSpPr>
        <p:spPr bwMode="auto">
          <a:xfrm>
            <a:off x="736600" y="6343650"/>
            <a:ext cx="8839200" cy="365125"/>
          </a:xfrm>
          <a:prstGeom prst="rect">
            <a:avLst/>
          </a:prstGeom>
        </p:spPr>
        <p:txBody>
          <a:bodyPr/>
          <a:lstStyle>
            <a:lvl1pPr>
              <a:defRPr>
                <a:solidFill>
                  <a:schemeClr val="bg1"/>
                </a:solidFill>
              </a:defRPr>
            </a:lvl1pPr>
          </a:lstStyle>
          <a:p>
            <a:pPr>
              <a:defRPr/>
            </a:pPr>
            <a:r>
              <a:rPr lang="fr-FR"/>
              <a:t>Exemple de pied de page (A modifier dans l'onglet "Insertion"/"En-tête/Pied"</a:t>
            </a:r>
            <a:endParaRPr/>
          </a:p>
        </p:txBody>
      </p:sp>
      <p:sp>
        <p:nvSpPr>
          <p:cNvPr id="6" name="Espace réservé du numéro de diapositive 5"/>
          <p:cNvSpPr>
            <a:spLocks noGrp="1"/>
          </p:cNvSpPr>
          <p:nvPr>
            <p:ph type="sldNum" sz="quarter" idx="12"/>
          </p:nvPr>
        </p:nvSpPr>
        <p:spPr bwMode="auto">
          <a:xfrm>
            <a:off x="10999334" y="6343650"/>
            <a:ext cx="693738" cy="365125"/>
          </a:xfrm>
          <a:prstGeom prst="rect">
            <a:avLst/>
          </a:prstGeom>
        </p:spPr>
        <p:txBody>
          <a:bodyPr/>
          <a:lstStyle>
            <a:lvl1pPr>
              <a:defRPr>
                <a:solidFill>
                  <a:schemeClr val="bg1"/>
                </a:solidFill>
              </a:defRPr>
            </a:lvl1pPr>
          </a:lstStyle>
          <a:p>
            <a:pPr>
              <a:defRPr/>
            </a:pPr>
            <a:fld id="{0CBC77A0-1F4E-42FF-9FFC-F45C3A64AF90}" type="slidenum">
              <a:rPr lang="fr-FR"/>
              <a:t>‹N°›</a:t>
            </a:fld>
            <a:endParaRPr lang="fr-FR"/>
          </a:p>
        </p:txBody>
      </p:sp>
      <p:sp>
        <p:nvSpPr>
          <p:cNvPr id="29" name="ZoneTexte 28"/>
          <p:cNvSpPr txBox="1"/>
          <p:nvPr userDrawn="1"/>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Citation claire</a:t>
            </a:r>
            <a:endParaRPr/>
          </a:p>
        </p:txBody>
      </p:sp>
      <p:sp>
        <p:nvSpPr>
          <p:cNvPr id="13" name="ZoneTexte 12"/>
          <p:cNvSpPr txBox="1"/>
          <p:nvPr userDrawn="1"/>
        </p:nvSpPr>
        <p:spPr bwMode="auto">
          <a:xfrm>
            <a:off x="327692" y="1548039"/>
            <a:ext cx="1325468" cy="2169825"/>
          </a:xfrm>
          <a:prstGeom prst="rect">
            <a:avLst/>
          </a:prstGeom>
          <a:noFill/>
        </p:spPr>
        <p:txBody>
          <a:bodyPr wrap="square" rtlCol="0">
            <a:spAutoFit/>
          </a:bodyPr>
          <a:lstStyle/>
          <a:p>
            <a:pPr algn="r">
              <a:defRPr/>
            </a:pPr>
            <a:r>
              <a:rPr lang="fr-FR" sz="13500">
                <a:solidFill>
                  <a:schemeClr val="tx2"/>
                </a:solidFill>
                <a:latin typeface="Arial Black"/>
              </a:rPr>
              <a:t>“</a:t>
            </a:r>
            <a:endParaRPr/>
          </a:p>
        </p:txBody>
      </p:sp>
      <p:sp>
        <p:nvSpPr>
          <p:cNvPr id="2" name="Titre 1"/>
          <p:cNvSpPr>
            <a:spLocks noGrp="1"/>
          </p:cNvSpPr>
          <p:nvPr>
            <p:ph type="title" hasCustomPrompt="1"/>
          </p:nvPr>
        </p:nvSpPr>
        <p:spPr bwMode="auto">
          <a:xfrm>
            <a:off x="1683659" y="2171700"/>
            <a:ext cx="7257142" cy="2400300"/>
          </a:xfrm>
          <a:prstGeom prst="rect">
            <a:avLst/>
          </a:prstGeom>
        </p:spPr>
        <p:txBody>
          <a:bodyPr anchor="t">
            <a:normAutofit/>
          </a:bodyPr>
          <a:lstStyle>
            <a:lvl1pPr>
              <a:defRPr sz="4000">
                <a:solidFill>
                  <a:schemeClr val="tx1"/>
                </a:solidFill>
              </a:defRPr>
            </a:lvl1pPr>
          </a:lstStyle>
          <a:p>
            <a:pPr>
              <a:defRPr/>
            </a:pPr>
            <a:r>
              <a:rPr lang="fr-FR"/>
              <a:t>Ici votre citation qui peut être sur plusieurs lignes ’’ </a:t>
            </a:r>
            <a:endParaRPr/>
          </a:p>
        </p:txBody>
      </p:sp>
      <p:sp>
        <p:nvSpPr>
          <p:cNvPr id="15" name="ZoneTexte 14"/>
          <p:cNvSpPr txBox="1"/>
          <p:nvPr userDrawn="1"/>
        </p:nvSpPr>
        <p:spPr bwMode="auto">
          <a:xfrm>
            <a:off x="-101600" y="6858000"/>
            <a:ext cx="12192000" cy="461665"/>
          </a:xfrm>
          <a:prstGeom prst="rect">
            <a:avLst/>
          </a:prstGeom>
          <a:noFill/>
        </p:spPr>
        <p:txBody>
          <a:bodyPr wrap="square" rtlCol="0">
            <a:spAutoFit/>
          </a:bodyPr>
          <a:lstStyle/>
          <a:p>
            <a:pPr>
              <a:defRPr/>
            </a:pPr>
            <a:r>
              <a:rPr lang="fr-FR" sz="1200">
                <a:solidFill>
                  <a:schemeClr val="bg1">
                    <a:lumMod val="50000"/>
                  </a:schemeClr>
                </a:solidFill>
              </a:rPr>
              <a:t>Astuce :Pour fermer les guillemets de fin de citation ajoutez 2 apostrophes à la fin de votre texte (touche [4] du clavier)</a:t>
            </a:r>
            <a:endParaRPr/>
          </a:p>
          <a:p>
            <a:pPr>
              <a:defRPr/>
            </a:pPr>
            <a:endParaRPr lang="fr-FR" sz="1200">
              <a:solidFill>
                <a:schemeClr val="bg1">
                  <a:lumMod val="50000"/>
                </a:schemeClr>
              </a:solidFill>
            </a:endParaRPr>
          </a:p>
        </p:txBody>
      </p:sp>
      <p:pic>
        <p:nvPicPr>
          <p:cNvPr id="14" name="PATTERN CARRE DECAL"/>
          <p:cNvPicPr>
            <a:picLocks noChangeAspect="1"/>
          </p:cNvPicPr>
          <p:nvPr userDrawn="1"/>
        </p:nvPicPr>
        <p:blipFill>
          <a:blip r:embed="rId2"/>
          <a:srcRect t="19705" r="39861" b="-1"/>
          <a:stretch/>
        </p:blipFill>
        <p:spPr bwMode="auto">
          <a:xfrm>
            <a:off x="9406296" y="-1"/>
            <a:ext cx="2785704" cy="2447637"/>
          </a:xfrm>
          <a:prstGeom prst="rect">
            <a:avLst/>
          </a:prstGeom>
        </p:spPr>
      </p:pic>
      <p:pic>
        <p:nvPicPr>
          <p:cNvPr id="16" name="Logo CEA"/>
          <p:cNvPicPr>
            <a:picLocks noChangeAspect="1"/>
          </p:cNvPicPr>
          <p:nvPr userDrawn="1"/>
        </p:nvPicPr>
        <p:blipFill>
          <a:blip r:embed="rId3"/>
          <a:stretch/>
        </p:blipFill>
        <p:spPr bwMode="auto">
          <a:xfrm>
            <a:off x="257897" y="6343650"/>
            <a:ext cx="365991" cy="365991"/>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preserve="1" userDrawn="1">
  <p:cSld name="Citation Gris">
    <p:spTree>
      <p:nvGrpSpPr>
        <p:cNvPr id="1" name=""/>
        <p:cNvGrpSpPr/>
        <p:nvPr/>
      </p:nvGrpSpPr>
      <p:grpSpPr bwMode="auto">
        <a:xfrm>
          <a:off x="0" y="0"/>
          <a:ext cx="0" cy="0"/>
          <a:chOff x="0" y="0"/>
          <a:chExt cx="0" cy="0"/>
        </a:xfrm>
      </p:grpSpPr>
      <p:sp>
        <p:nvSpPr>
          <p:cNvPr id="7" name="Rectangle 6"/>
          <p:cNvSpPr/>
          <p:nvPr userDrawn="1"/>
        </p:nvSpPr>
        <p:spPr bwMode="auto">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600"/>
          </a:p>
        </p:txBody>
      </p:sp>
      <p:sp>
        <p:nvSpPr>
          <p:cNvPr id="3" name="Espace réservé du texte 2"/>
          <p:cNvSpPr>
            <a:spLocks noGrp="1"/>
          </p:cNvSpPr>
          <p:nvPr>
            <p:ph type="body" idx="1" hasCustomPrompt="1"/>
          </p:nvPr>
        </p:nvSpPr>
        <p:spPr bwMode="auto">
          <a:xfrm>
            <a:off x="1683659" y="4702629"/>
            <a:ext cx="7257142" cy="504372"/>
          </a:xfrm>
          <a:prstGeom prst="rect">
            <a:avLst/>
          </a:prstGeom>
        </p:spPr>
        <p:txBody>
          <a:bodyPr anchor="t">
            <a:normAutofit/>
          </a:bodyPr>
          <a:lstStyle>
            <a:lvl1pPr marL="0" indent="0" algn="r">
              <a:buNone/>
              <a:defRPr sz="18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Ici l’auteur de la citation</a:t>
            </a:r>
            <a:endParaRPr/>
          </a:p>
        </p:txBody>
      </p:sp>
      <p:sp>
        <p:nvSpPr>
          <p:cNvPr id="4" name="Espace réservé de la date 3"/>
          <p:cNvSpPr>
            <a:spLocks noGrp="1"/>
          </p:cNvSpPr>
          <p:nvPr>
            <p:ph type="dt" sz="half" idx="10"/>
          </p:nvPr>
        </p:nvSpPr>
        <p:spPr bwMode="auto">
          <a:xfrm>
            <a:off x="9626600" y="6343650"/>
            <a:ext cx="1016000" cy="365125"/>
          </a:xfrm>
          <a:prstGeom prst="rect">
            <a:avLst/>
          </a:prstGeom>
        </p:spPr>
        <p:txBody>
          <a:bodyPr/>
          <a:lstStyle>
            <a:lvl1pPr>
              <a:defRPr>
                <a:solidFill>
                  <a:schemeClr val="bg1"/>
                </a:solidFill>
              </a:defRPr>
            </a:lvl1pPr>
          </a:lstStyle>
          <a:p>
            <a:pPr>
              <a:defRPr/>
            </a:pPr>
            <a:fld id="{64C4758D-F9E8-4256-8E3C-435B1E81C021}" type="datetime1">
              <a:rPr lang="fr-FR" smtClean="0"/>
              <a:t>27/01/2026</a:t>
            </a:fld>
            <a:endParaRPr/>
          </a:p>
        </p:txBody>
      </p:sp>
      <p:sp>
        <p:nvSpPr>
          <p:cNvPr id="5" name="Espace réservé du pied de page 4"/>
          <p:cNvSpPr>
            <a:spLocks noGrp="1"/>
          </p:cNvSpPr>
          <p:nvPr>
            <p:ph type="ftr" sz="quarter" idx="11"/>
          </p:nvPr>
        </p:nvSpPr>
        <p:spPr bwMode="auto">
          <a:xfrm>
            <a:off x="736600" y="6343650"/>
            <a:ext cx="8839200" cy="365125"/>
          </a:xfrm>
          <a:prstGeom prst="rect">
            <a:avLst/>
          </a:prstGeom>
        </p:spPr>
        <p:txBody>
          <a:bodyPr/>
          <a:lstStyle>
            <a:lvl1pPr>
              <a:defRPr>
                <a:solidFill>
                  <a:schemeClr val="bg1"/>
                </a:solidFill>
              </a:defRPr>
            </a:lvl1pPr>
          </a:lstStyle>
          <a:p>
            <a:pPr>
              <a:defRPr/>
            </a:pPr>
            <a:r>
              <a:rPr lang="fr-FR"/>
              <a:t>Exemple de pied de page (A modifier dans l'onglet "Insertion"/"En-tête/Pied"</a:t>
            </a:r>
            <a:endParaRPr/>
          </a:p>
        </p:txBody>
      </p:sp>
      <p:sp>
        <p:nvSpPr>
          <p:cNvPr id="6" name="Espace réservé du numéro de diapositive 5"/>
          <p:cNvSpPr>
            <a:spLocks noGrp="1"/>
          </p:cNvSpPr>
          <p:nvPr>
            <p:ph type="sldNum" sz="quarter" idx="12"/>
          </p:nvPr>
        </p:nvSpPr>
        <p:spPr bwMode="auto">
          <a:xfrm>
            <a:off x="10999334" y="6343650"/>
            <a:ext cx="693738" cy="365125"/>
          </a:xfrm>
          <a:prstGeom prst="rect">
            <a:avLst/>
          </a:prstGeom>
        </p:spPr>
        <p:txBody>
          <a:bodyPr/>
          <a:lstStyle>
            <a:lvl1pPr>
              <a:defRPr>
                <a:solidFill>
                  <a:schemeClr val="tx2"/>
                </a:solidFill>
              </a:defRPr>
            </a:lvl1pPr>
          </a:lstStyle>
          <a:p>
            <a:pPr>
              <a:defRPr/>
            </a:pPr>
            <a:fld id="{0CBC77A0-1F4E-42FF-9FFC-F45C3A64AF90}" type="slidenum">
              <a:rPr lang="fr-FR"/>
              <a:t>‹N°›</a:t>
            </a:fld>
            <a:endParaRPr lang="fr-FR"/>
          </a:p>
        </p:txBody>
      </p:sp>
      <p:sp>
        <p:nvSpPr>
          <p:cNvPr id="29" name="ZoneTexte 28"/>
          <p:cNvSpPr txBox="1"/>
          <p:nvPr userDrawn="1"/>
        </p:nvSpPr>
        <p:spPr bwMode="auto">
          <a:xfrm>
            <a:off x="-101600" y="-276999"/>
            <a:ext cx="12192000" cy="461665"/>
          </a:xfrm>
          <a:prstGeom prst="rect">
            <a:avLst/>
          </a:prstGeom>
          <a:noFill/>
        </p:spPr>
        <p:txBody>
          <a:bodyPr wrap="square" rtlCol="0">
            <a:spAutoFit/>
          </a:bodyPr>
          <a:lstStyle/>
          <a:p>
            <a:pPr>
              <a:defRPr/>
            </a:pPr>
            <a:r>
              <a:rPr lang="fr-FR" sz="1200">
                <a:solidFill>
                  <a:schemeClr val="bg1">
                    <a:lumMod val="50000"/>
                  </a:schemeClr>
                </a:solidFill>
              </a:rPr>
              <a:t>Disposition : Citation Gris</a:t>
            </a:r>
            <a:endParaRPr/>
          </a:p>
          <a:p>
            <a:pPr>
              <a:defRPr/>
            </a:pPr>
            <a:endParaRPr lang="fr-FR" sz="1200">
              <a:solidFill>
                <a:schemeClr val="bg1">
                  <a:lumMod val="50000"/>
                </a:schemeClr>
              </a:solidFill>
            </a:endParaRPr>
          </a:p>
        </p:txBody>
      </p:sp>
      <p:sp>
        <p:nvSpPr>
          <p:cNvPr id="13" name="ZoneTexte 12"/>
          <p:cNvSpPr txBox="1"/>
          <p:nvPr userDrawn="1"/>
        </p:nvSpPr>
        <p:spPr bwMode="auto">
          <a:xfrm>
            <a:off x="327692" y="1548039"/>
            <a:ext cx="1325468" cy="2169825"/>
          </a:xfrm>
          <a:prstGeom prst="rect">
            <a:avLst/>
          </a:prstGeom>
          <a:noFill/>
        </p:spPr>
        <p:txBody>
          <a:bodyPr wrap="square" rtlCol="0">
            <a:spAutoFit/>
          </a:bodyPr>
          <a:lstStyle/>
          <a:p>
            <a:pPr algn="r">
              <a:defRPr/>
            </a:pPr>
            <a:r>
              <a:rPr lang="fr-FR" sz="13500">
                <a:solidFill>
                  <a:schemeClr val="bg1"/>
                </a:solidFill>
                <a:latin typeface="Arial Black"/>
              </a:rPr>
              <a:t>“</a:t>
            </a:r>
            <a:endParaRPr/>
          </a:p>
        </p:txBody>
      </p:sp>
      <p:sp>
        <p:nvSpPr>
          <p:cNvPr id="2" name="Titre 1"/>
          <p:cNvSpPr>
            <a:spLocks noGrp="1"/>
          </p:cNvSpPr>
          <p:nvPr>
            <p:ph type="title" hasCustomPrompt="1"/>
          </p:nvPr>
        </p:nvSpPr>
        <p:spPr bwMode="auto">
          <a:xfrm>
            <a:off x="1683659" y="2171700"/>
            <a:ext cx="7257142" cy="2400300"/>
          </a:xfrm>
          <a:prstGeom prst="rect">
            <a:avLst/>
          </a:prstGeom>
        </p:spPr>
        <p:txBody>
          <a:bodyPr anchor="t">
            <a:normAutofit/>
          </a:bodyPr>
          <a:lstStyle>
            <a:lvl1pPr>
              <a:defRPr sz="4000">
                <a:solidFill>
                  <a:schemeClr val="bg2"/>
                </a:solidFill>
              </a:defRPr>
            </a:lvl1pPr>
          </a:lstStyle>
          <a:p>
            <a:pPr>
              <a:defRPr/>
            </a:pPr>
            <a:r>
              <a:rPr lang="fr-FR"/>
              <a:t>Ici votre citation qui peut être sur plusieurs lignes ’’ </a:t>
            </a:r>
            <a:endParaRPr/>
          </a:p>
        </p:txBody>
      </p:sp>
      <p:sp>
        <p:nvSpPr>
          <p:cNvPr id="15" name="ZoneTexte 14"/>
          <p:cNvSpPr txBox="1"/>
          <p:nvPr userDrawn="1"/>
        </p:nvSpPr>
        <p:spPr bwMode="auto">
          <a:xfrm>
            <a:off x="-101600" y="6858000"/>
            <a:ext cx="12192000" cy="461665"/>
          </a:xfrm>
          <a:prstGeom prst="rect">
            <a:avLst/>
          </a:prstGeom>
          <a:noFill/>
        </p:spPr>
        <p:txBody>
          <a:bodyPr wrap="square" rtlCol="0">
            <a:spAutoFit/>
          </a:bodyPr>
          <a:lstStyle/>
          <a:p>
            <a:pPr>
              <a:defRPr/>
            </a:pPr>
            <a:r>
              <a:rPr lang="fr-FR" sz="1200">
                <a:solidFill>
                  <a:schemeClr val="bg1">
                    <a:lumMod val="50000"/>
                  </a:schemeClr>
                </a:solidFill>
              </a:rPr>
              <a:t>Astuce :Pour fermer les guillemets de fin de citation ajoutez 2 apostrophes à la fin de votre texte (touche [4] du clavier)</a:t>
            </a:r>
            <a:endParaRPr/>
          </a:p>
          <a:p>
            <a:pPr>
              <a:defRPr/>
            </a:pPr>
            <a:endParaRPr lang="fr-FR" sz="1200">
              <a:solidFill>
                <a:schemeClr val="bg1">
                  <a:lumMod val="50000"/>
                </a:schemeClr>
              </a:solidFill>
            </a:endParaRPr>
          </a:p>
        </p:txBody>
      </p:sp>
      <p:pic>
        <p:nvPicPr>
          <p:cNvPr id="14" name="Image 13"/>
          <p:cNvPicPr>
            <a:picLocks noChangeAspect="1"/>
          </p:cNvPicPr>
          <p:nvPr userDrawn="1"/>
        </p:nvPicPr>
        <p:blipFill>
          <a:blip r:embed="rId2"/>
          <a:srcRect t="19791" r="39816"/>
          <a:stretch/>
        </p:blipFill>
        <p:spPr bwMode="auto">
          <a:xfrm>
            <a:off x="9369599" y="0"/>
            <a:ext cx="2822401" cy="2475345"/>
          </a:xfrm>
          <a:prstGeom prst="rect">
            <a:avLst/>
          </a:prstGeom>
        </p:spPr>
      </p:pic>
      <p:pic>
        <p:nvPicPr>
          <p:cNvPr id="16" name="Logo CEA"/>
          <p:cNvPicPr>
            <a:picLocks noChangeAspect="1"/>
          </p:cNvPicPr>
          <p:nvPr userDrawn="1"/>
        </p:nvPicPr>
        <p:blipFill>
          <a:blip r:embed="rId3"/>
          <a:stretch/>
        </p:blipFill>
        <p:spPr bwMode="auto">
          <a:xfrm>
            <a:off x="257897" y="6343650"/>
            <a:ext cx="365991" cy="365991"/>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preserve="1" userDrawn="1">
  <p:cSld name="Visuel citation">
    <p:spTree>
      <p:nvGrpSpPr>
        <p:cNvPr id="1" name=""/>
        <p:cNvGrpSpPr/>
        <p:nvPr/>
      </p:nvGrpSpPr>
      <p:grpSpPr bwMode="auto">
        <a:xfrm>
          <a:off x="0" y="0"/>
          <a:ext cx="0" cy="0"/>
          <a:chOff x="0" y="0"/>
          <a:chExt cx="0" cy="0"/>
        </a:xfrm>
      </p:grpSpPr>
      <p:grpSp>
        <p:nvGrpSpPr>
          <p:cNvPr id="19" name="Groupe 18"/>
          <p:cNvGrpSpPr/>
          <p:nvPr userDrawn="1"/>
        </p:nvGrpSpPr>
        <p:grpSpPr bwMode="auto">
          <a:xfrm>
            <a:off x="206373" y="6296024"/>
            <a:ext cx="468000" cy="468000"/>
            <a:chOff x="206373" y="6296024"/>
            <a:chExt cx="468000" cy="468000"/>
          </a:xfrm>
        </p:grpSpPr>
        <p:sp>
          <p:nvSpPr>
            <p:cNvPr id="20" name="Rectangle 19"/>
            <p:cNvSpPr/>
            <p:nvPr userDrawn="1"/>
          </p:nvSpPr>
          <p:spPr bwMode="auto">
            <a:xfrm>
              <a:off x="206373" y="6296024"/>
              <a:ext cx="468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defRPr/>
              </a:pPr>
              <a:endParaRPr lang="fr-FR"/>
            </a:p>
          </p:txBody>
        </p:sp>
        <p:pic>
          <p:nvPicPr>
            <p:cNvPr id="21" name="Logo CEA"/>
            <p:cNvPicPr>
              <a:picLocks noChangeAspect="1"/>
            </p:cNvPicPr>
            <p:nvPr userDrawn="1"/>
          </p:nvPicPr>
          <p:blipFill>
            <a:blip r:embed="rId2"/>
            <a:stretch/>
          </p:blipFill>
          <p:spPr bwMode="auto">
            <a:xfrm>
              <a:off x="257897" y="6343650"/>
              <a:ext cx="365991" cy="365991"/>
            </a:xfrm>
            <a:prstGeom prst="rect">
              <a:avLst/>
            </a:prstGeom>
          </p:spPr>
        </p:pic>
      </p:grpSp>
      <p:sp>
        <p:nvSpPr>
          <p:cNvPr id="9" name="Espace réservé pour une image  8"/>
          <p:cNvSpPr>
            <a:spLocks noGrp="1"/>
          </p:cNvSpPr>
          <p:nvPr>
            <p:ph type="pic" sz="quarter" idx="13" hasCustomPrompt="1"/>
          </p:nvPr>
        </p:nvSpPr>
        <p:spPr bwMode="auto">
          <a:xfrm>
            <a:off x="1" y="0"/>
            <a:ext cx="12192000" cy="6858000"/>
          </a:xfrm>
          <a:custGeom>
            <a:avLst/>
            <a:gdLst>
              <a:gd name="connsiteX0" fmla="*/ 257896 w 12192000"/>
              <a:gd name="connsiteY0" fmla="*/ 6343650 h 6858000"/>
              <a:gd name="connsiteX1" fmla="*/ 257896 w 12192000"/>
              <a:gd name="connsiteY1" fmla="*/ 6707250 h 6858000"/>
              <a:gd name="connsiteX2" fmla="*/ 621496 w 12192000"/>
              <a:gd name="connsiteY2" fmla="*/ 6707250 h 6858000"/>
              <a:gd name="connsiteX3" fmla="*/ 621496 w 12192000"/>
              <a:gd name="connsiteY3" fmla="*/ 63436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extrusionOk="0">
                <a:moveTo>
                  <a:pt x="257896" y="6343650"/>
                </a:moveTo>
                <a:lnTo>
                  <a:pt x="257896" y="6707250"/>
                </a:lnTo>
                <a:lnTo>
                  <a:pt x="621496" y="6707250"/>
                </a:lnTo>
                <a:lnTo>
                  <a:pt x="621496" y="6343650"/>
                </a:lnTo>
                <a:close/>
                <a:moveTo>
                  <a:pt x="0" y="0"/>
                </a:moveTo>
                <a:lnTo>
                  <a:pt x="12192000" y="0"/>
                </a:lnTo>
                <a:lnTo>
                  <a:pt x="12192000" y="6858000"/>
                </a:lnTo>
                <a:lnTo>
                  <a:pt x="0" y="6858000"/>
                </a:lnTo>
                <a:close/>
              </a:path>
            </a:pathLst>
          </a:custGeom>
          <a:solidFill>
            <a:schemeClr val="bg1">
              <a:lumMod val="65000"/>
            </a:schemeClr>
          </a:solidFill>
        </p:spPr>
        <p:txBody>
          <a:bodyPr wrap="square" tIns="1872000">
            <a:noAutofit/>
          </a:bodyPr>
          <a:lstStyle>
            <a:lvl1pPr algn="ctr">
              <a:defRPr>
                <a:solidFill>
                  <a:schemeClr val="accent2">
                    <a:lumMod val="40000"/>
                    <a:lumOff val="60000"/>
                  </a:schemeClr>
                </a:solidFill>
              </a:defRPr>
            </a:lvl1pPr>
          </a:lstStyle>
          <a:p>
            <a:pPr>
              <a:defRPr/>
            </a:pPr>
            <a:r>
              <a:rPr lang="fr-FR"/>
              <a:t>Insérez ou glissez votre image ici, puis placez votre image en arrière plan</a:t>
            </a:r>
            <a:endParaRPr/>
          </a:p>
          <a:p>
            <a:pPr>
              <a:defRPr/>
            </a:pPr>
            <a:endParaRPr lang="fr-FR"/>
          </a:p>
        </p:txBody>
      </p:sp>
      <p:sp>
        <p:nvSpPr>
          <p:cNvPr id="3" name="Espace réservé du texte 2"/>
          <p:cNvSpPr>
            <a:spLocks noGrp="1"/>
          </p:cNvSpPr>
          <p:nvPr>
            <p:ph type="body" idx="1" hasCustomPrompt="1"/>
          </p:nvPr>
        </p:nvSpPr>
        <p:spPr bwMode="auto">
          <a:xfrm>
            <a:off x="1683658" y="4702629"/>
            <a:ext cx="8323941" cy="504372"/>
          </a:xfrm>
          <a:prstGeom prst="rect">
            <a:avLst/>
          </a:prstGeom>
        </p:spPr>
        <p:txBody>
          <a:bodyPr anchor="t">
            <a:normAutofit/>
          </a:bodyPr>
          <a:lstStyle>
            <a:lvl1pPr marL="0" indent="0" algn="r">
              <a:buNone/>
              <a:defRPr sz="18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Ici l’auteur de la citation</a:t>
            </a:r>
            <a:endParaRPr/>
          </a:p>
        </p:txBody>
      </p:sp>
      <p:sp>
        <p:nvSpPr>
          <p:cNvPr id="4" name="Espace réservé de la date 3"/>
          <p:cNvSpPr>
            <a:spLocks noGrp="1"/>
          </p:cNvSpPr>
          <p:nvPr>
            <p:ph type="dt" sz="half" idx="10"/>
          </p:nvPr>
        </p:nvSpPr>
        <p:spPr bwMode="auto">
          <a:xfrm>
            <a:off x="9626600" y="6343650"/>
            <a:ext cx="1016000" cy="365125"/>
          </a:xfrm>
          <a:prstGeom prst="rect">
            <a:avLst/>
          </a:prstGeom>
        </p:spPr>
        <p:txBody>
          <a:bodyPr/>
          <a:lstStyle>
            <a:lvl1pPr>
              <a:defRPr>
                <a:solidFill>
                  <a:schemeClr val="bg1"/>
                </a:solidFill>
              </a:defRPr>
            </a:lvl1pPr>
          </a:lstStyle>
          <a:p>
            <a:pPr>
              <a:defRPr/>
            </a:pPr>
            <a:fld id="{487BA034-78E5-4C8A-B0B7-F474017ADAA9}" type="datetime1">
              <a:rPr lang="fr-FR" smtClean="0"/>
              <a:t>27/01/2026</a:t>
            </a:fld>
            <a:endParaRPr/>
          </a:p>
        </p:txBody>
      </p:sp>
      <p:sp>
        <p:nvSpPr>
          <p:cNvPr id="5" name="Espace réservé du pied de page 4"/>
          <p:cNvSpPr>
            <a:spLocks noGrp="1"/>
          </p:cNvSpPr>
          <p:nvPr>
            <p:ph type="ftr" sz="quarter" idx="11"/>
          </p:nvPr>
        </p:nvSpPr>
        <p:spPr bwMode="auto">
          <a:xfrm>
            <a:off x="736600" y="6343650"/>
            <a:ext cx="8839200" cy="365125"/>
          </a:xfrm>
          <a:prstGeom prst="rect">
            <a:avLst/>
          </a:prstGeom>
        </p:spPr>
        <p:txBody>
          <a:bodyPr/>
          <a:lstStyle>
            <a:lvl1pPr>
              <a:defRPr>
                <a:solidFill>
                  <a:schemeClr val="bg1"/>
                </a:solidFill>
              </a:defRPr>
            </a:lvl1pPr>
          </a:lstStyle>
          <a:p>
            <a:pPr>
              <a:defRPr/>
            </a:pPr>
            <a:r>
              <a:rPr lang="fr-FR"/>
              <a:t>Exemple de pied de page (A modifier dans l'onglet "Insertion"/"En-tête/Pied"</a:t>
            </a:r>
            <a:endParaRPr/>
          </a:p>
        </p:txBody>
      </p:sp>
      <p:sp>
        <p:nvSpPr>
          <p:cNvPr id="6" name="Espace réservé du numéro de diapositive 5"/>
          <p:cNvSpPr>
            <a:spLocks noGrp="1"/>
          </p:cNvSpPr>
          <p:nvPr>
            <p:ph type="sldNum" sz="quarter" idx="12"/>
          </p:nvPr>
        </p:nvSpPr>
        <p:spPr bwMode="auto">
          <a:xfrm>
            <a:off x="10999334" y="6343650"/>
            <a:ext cx="693738" cy="365125"/>
          </a:xfrm>
          <a:prstGeom prst="rect">
            <a:avLst/>
          </a:prstGeom>
        </p:spPr>
        <p:txBody>
          <a:bodyPr/>
          <a:lstStyle>
            <a:lvl1pPr>
              <a:defRPr>
                <a:solidFill>
                  <a:schemeClr val="tx2"/>
                </a:solidFill>
              </a:defRPr>
            </a:lvl1pPr>
          </a:lstStyle>
          <a:p>
            <a:pPr>
              <a:defRPr/>
            </a:pPr>
            <a:fld id="{0CBC77A0-1F4E-42FF-9FFC-F45C3A64AF90}" type="slidenum">
              <a:rPr lang="fr-FR"/>
              <a:t>‹N°›</a:t>
            </a:fld>
            <a:endParaRPr lang="fr-FR"/>
          </a:p>
        </p:txBody>
      </p:sp>
      <p:sp>
        <p:nvSpPr>
          <p:cNvPr id="29" name="ZoneTexte 28"/>
          <p:cNvSpPr txBox="1"/>
          <p:nvPr userDrawn="1"/>
        </p:nvSpPr>
        <p:spPr bwMode="auto">
          <a:xfrm>
            <a:off x="-101600" y="-276999"/>
            <a:ext cx="12192000" cy="461665"/>
          </a:xfrm>
          <a:prstGeom prst="rect">
            <a:avLst/>
          </a:prstGeom>
          <a:noFill/>
        </p:spPr>
        <p:txBody>
          <a:bodyPr wrap="square" rtlCol="0">
            <a:spAutoFit/>
          </a:bodyPr>
          <a:lstStyle/>
          <a:p>
            <a:pPr>
              <a:defRPr/>
            </a:pPr>
            <a:r>
              <a:rPr lang="fr-FR" sz="1200">
                <a:solidFill>
                  <a:schemeClr val="bg1">
                    <a:lumMod val="50000"/>
                  </a:schemeClr>
                </a:solidFill>
              </a:rPr>
              <a:t>Disposition : Visuel citation</a:t>
            </a:r>
            <a:endParaRPr/>
          </a:p>
          <a:p>
            <a:pPr>
              <a:defRPr/>
            </a:pPr>
            <a:endParaRPr lang="fr-FR" sz="1200">
              <a:solidFill>
                <a:schemeClr val="bg1">
                  <a:lumMod val="50000"/>
                </a:schemeClr>
              </a:solidFill>
            </a:endParaRPr>
          </a:p>
        </p:txBody>
      </p:sp>
      <p:sp>
        <p:nvSpPr>
          <p:cNvPr id="2" name="Titre 1"/>
          <p:cNvSpPr>
            <a:spLocks noGrp="1"/>
          </p:cNvSpPr>
          <p:nvPr>
            <p:ph type="title" hasCustomPrompt="1"/>
          </p:nvPr>
        </p:nvSpPr>
        <p:spPr bwMode="auto">
          <a:xfrm>
            <a:off x="1683658" y="1714500"/>
            <a:ext cx="8323941" cy="2857500"/>
          </a:xfrm>
          <a:prstGeom prst="rect">
            <a:avLst/>
          </a:prstGeom>
        </p:spPr>
        <p:txBody>
          <a:bodyPr tIns="468000" anchor="b">
            <a:normAutofit/>
          </a:bodyPr>
          <a:lstStyle>
            <a:lvl1pPr marL="571500" indent="-571500">
              <a:buClr>
                <a:srgbClr val="FF0000"/>
              </a:buClr>
              <a:buSzPct val="200000"/>
              <a:buFont typeface="Arial Black"/>
              <a:buChar char="“"/>
              <a:defRPr sz="4000">
                <a:solidFill>
                  <a:schemeClr val="tx1"/>
                </a:solidFill>
              </a:defRPr>
            </a:lvl1pPr>
          </a:lstStyle>
          <a:p>
            <a:pPr>
              <a:defRPr/>
            </a:pPr>
            <a:r>
              <a:rPr lang="fr-FR"/>
              <a:t>Ici votre citation qui peut être sur plusieurs lignes </a:t>
            </a:r>
            <a:r>
              <a:rPr lang="fr-FR">
                <a:solidFill>
                  <a:srgbClr val="FF0000"/>
                </a:solidFill>
              </a:rPr>
              <a:t>’’</a:t>
            </a:r>
            <a:r>
              <a:rPr lang="fr-FR"/>
              <a:t> </a:t>
            </a:r>
          </a:p>
        </p:txBody>
      </p:sp>
      <p:sp>
        <p:nvSpPr>
          <p:cNvPr id="15" name="ZoneTexte 14"/>
          <p:cNvSpPr txBox="1"/>
          <p:nvPr userDrawn="1"/>
        </p:nvSpPr>
        <p:spPr bwMode="auto">
          <a:xfrm>
            <a:off x="-101600" y="6858000"/>
            <a:ext cx="12192000" cy="646331"/>
          </a:xfrm>
          <a:prstGeom prst="rect">
            <a:avLst/>
          </a:prstGeom>
          <a:noFill/>
        </p:spPr>
        <p:txBody>
          <a:bodyPr wrap="square" rtlCol="0">
            <a:spAutoFit/>
          </a:bodyPr>
          <a:lstStyle/>
          <a:p>
            <a:pPr>
              <a:defRPr/>
            </a:pPr>
            <a:r>
              <a:rPr lang="fr-FR" sz="1200">
                <a:solidFill>
                  <a:schemeClr val="bg1">
                    <a:lumMod val="50000"/>
                  </a:schemeClr>
                </a:solidFill>
              </a:rPr>
              <a:t>Astuce :Pour fermer les guillemets de fin de citation ajoutez 2 apostrophes à la fin de votre texte (touche [4] du clavier)</a:t>
            </a:r>
            <a:endParaRPr/>
          </a:p>
          <a:p>
            <a:pPr>
              <a:defRPr/>
            </a:pPr>
            <a:r>
              <a:rPr lang="fr-FR" sz="1200">
                <a:solidFill>
                  <a:schemeClr val="bg1">
                    <a:lumMod val="50000"/>
                  </a:schemeClr>
                </a:solidFill>
              </a:rPr>
              <a:t>Astuce :Après avoir insérez votre image, placez celle-ci en arrière plan : Clic droit + « Arrière plan »</a:t>
            </a:r>
            <a:endParaRPr/>
          </a:p>
          <a:p>
            <a:pPr>
              <a:defRPr/>
            </a:pPr>
            <a:r>
              <a:rPr lang="fr-FR" sz="1200">
                <a:solidFill>
                  <a:schemeClr val="bg1">
                    <a:lumMod val="50000"/>
                  </a:schemeClr>
                </a:solidFill>
              </a:rPr>
              <a:t>Astuce :Après avoir insérez votre image, adaptez si besoin la couleur du texte en fonction de celle-ci</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title" preserve="1" userDrawn="1">
  <p:cSld name="Titre CEA liten">
    <p:spTree>
      <p:nvGrpSpPr>
        <p:cNvPr id="1" name=""/>
        <p:cNvGrpSpPr/>
        <p:nvPr/>
      </p:nvGrpSpPr>
      <p:grpSpPr bwMode="auto">
        <a:xfrm>
          <a:off x="0" y="0"/>
          <a:ext cx="0" cy="0"/>
          <a:chOff x="0" y="0"/>
          <a:chExt cx="0" cy="0"/>
        </a:xfrm>
      </p:grpSpPr>
      <p:sp>
        <p:nvSpPr>
          <p:cNvPr id="9" name="Rectangle 8"/>
          <p:cNvSpPr/>
          <p:nvPr userDrawn="1"/>
        </p:nvSpPr>
        <p:spPr bwMode="auto">
          <a:xfrm>
            <a:off x="0" y="5994400"/>
            <a:ext cx="12192000" cy="863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 name="Titre 1"/>
          <p:cNvSpPr>
            <a:spLocks noGrp="1"/>
          </p:cNvSpPr>
          <p:nvPr>
            <p:ph type="ctrTitle"/>
          </p:nvPr>
        </p:nvSpPr>
        <p:spPr bwMode="auto">
          <a:xfrm>
            <a:off x="623888" y="2654299"/>
            <a:ext cx="5294312" cy="1587501"/>
          </a:xfrm>
          <a:prstGeom prst="rect">
            <a:avLst/>
          </a:prstGeom>
        </p:spPr>
        <p:txBody>
          <a:bodyPr anchor="b">
            <a:normAutofit/>
          </a:bodyPr>
          <a:lstStyle>
            <a:lvl1pPr algn="l">
              <a:defRPr sz="2800">
                <a:solidFill>
                  <a:schemeClr val="tx1"/>
                </a:solidFill>
              </a:defRPr>
            </a:lvl1pPr>
          </a:lstStyle>
          <a:p>
            <a:pPr>
              <a:defRPr/>
            </a:pPr>
            <a:r>
              <a:rPr lang="fr-FR"/>
              <a:t>Modifiez le style du titre</a:t>
            </a:r>
          </a:p>
        </p:txBody>
      </p:sp>
      <p:sp>
        <p:nvSpPr>
          <p:cNvPr id="3" name="Sous-titre 2"/>
          <p:cNvSpPr>
            <a:spLocks noGrp="1"/>
          </p:cNvSpPr>
          <p:nvPr>
            <p:ph type="subTitle" idx="1"/>
          </p:nvPr>
        </p:nvSpPr>
        <p:spPr bwMode="auto">
          <a:xfrm>
            <a:off x="623888" y="4262438"/>
            <a:ext cx="5294312" cy="1655762"/>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Modifier le style des sous-titres du masque</a:t>
            </a:r>
          </a:p>
        </p:txBody>
      </p:sp>
      <p:sp>
        <p:nvSpPr>
          <p:cNvPr id="4" name="ZoneTexte 3"/>
          <p:cNvSpPr txBox="1"/>
          <p:nvPr userDrawn="1"/>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Titre CEA liten</a:t>
            </a:r>
          </a:p>
        </p:txBody>
      </p:sp>
      <p:sp>
        <p:nvSpPr>
          <p:cNvPr id="6" name="Rectangle 5"/>
          <p:cNvSpPr/>
          <p:nvPr userDrawn="1"/>
        </p:nvSpPr>
        <p:spPr bwMode="auto">
          <a:xfrm>
            <a:off x="11182350" y="0"/>
            <a:ext cx="10096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defRPr/>
            </a:pPr>
            <a:endParaRPr lang="fr-FR"/>
          </a:p>
        </p:txBody>
      </p:sp>
      <p:pic>
        <p:nvPicPr>
          <p:cNvPr id="11" name="PATTERN CARRE DECAL"/>
          <p:cNvPicPr>
            <a:picLocks noChangeAspect="1"/>
          </p:cNvPicPr>
          <p:nvPr userDrawn="1"/>
        </p:nvPicPr>
        <p:blipFill>
          <a:blip r:embed="rId2"/>
          <a:srcRect t="19705" r="39861" b="-1"/>
          <a:stretch/>
        </p:blipFill>
        <p:spPr bwMode="auto">
          <a:xfrm>
            <a:off x="9406296" y="-1"/>
            <a:ext cx="2785704" cy="2447637"/>
          </a:xfrm>
          <a:prstGeom prst="rect">
            <a:avLst/>
          </a:prstGeom>
        </p:spPr>
      </p:pic>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5592" y="707362"/>
            <a:ext cx="4053600" cy="1549285"/>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preserve="1" userDrawn="1">
  <p:cSld name="Visuel pleine page">
    <p:spTree>
      <p:nvGrpSpPr>
        <p:cNvPr id="1" name=""/>
        <p:cNvGrpSpPr/>
        <p:nvPr/>
      </p:nvGrpSpPr>
      <p:grpSpPr bwMode="auto">
        <a:xfrm>
          <a:off x="0" y="0"/>
          <a:ext cx="0" cy="0"/>
          <a:chOff x="0" y="0"/>
          <a:chExt cx="0" cy="0"/>
        </a:xfrm>
      </p:grpSpPr>
      <p:grpSp>
        <p:nvGrpSpPr>
          <p:cNvPr id="11" name="Groupe 10"/>
          <p:cNvGrpSpPr/>
          <p:nvPr userDrawn="1"/>
        </p:nvGrpSpPr>
        <p:grpSpPr bwMode="auto">
          <a:xfrm>
            <a:off x="206373" y="6296024"/>
            <a:ext cx="468000" cy="468000"/>
            <a:chOff x="206373" y="6296024"/>
            <a:chExt cx="468000" cy="468000"/>
          </a:xfrm>
        </p:grpSpPr>
        <p:sp>
          <p:nvSpPr>
            <p:cNvPr id="12" name="Rectangle 11"/>
            <p:cNvSpPr/>
            <p:nvPr userDrawn="1"/>
          </p:nvSpPr>
          <p:spPr bwMode="auto">
            <a:xfrm>
              <a:off x="206373" y="6296024"/>
              <a:ext cx="468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defRPr/>
              </a:pPr>
              <a:endParaRPr lang="fr-FR"/>
            </a:p>
          </p:txBody>
        </p:sp>
        <p:pic>
          <p:nvPicPr>
            <p:cNvPr id="13" name="Logo CEA"/>
            <p:cNvPicPr>
              <a:picLocks noChangeAspect="1"/>
            </p:cNvPicPr>
            <p:nvPr userDrawn="1"/>
          </p:nvPicPr>
          <p:blipFill>
            <a:blip r:embed="rId2"/>
            <a:stretch/>
          </p:blipFill>
          <p:spPr bwMode="auto">
            <a:xfrm>
              <a:off x="257897" y="6343650"/>
              <a:ext cx="365991" cy="365991"/>
            </a:xfrm>
            <a:prstGeom prst="rect">
              <a:avLst/>
            </a:prstGeom>
          </p:spPr>
        </p:pic>
      </p:grpSp>
      <p:sp>
        <p:nvSpPr>
          <p:cNvPr id="7" name="Espace réservé pour une image  6"/>
          <p:cNvSpPr>
            <a:spLocks noGrp="1"/>
          </p:cNvSpPr>
          <p:nvPr>
            <p:ph type="pic" sz="quarter" idx="13" hasCustomPrompt="1"/>
          </p:nvPr>
        </p:nvSpPr>
        <p:spPr bwMode="auto">
          <a:xfrm>
            <a:off x="0" y="0"/>
            <a:ext cx="12192000" cy="6858000"/>
          </a:xfrm>
          <a:custGeom>
            <a:avLst/>
            <a:gdLst>
              <a:gd name="connsiteX0" fmla="*/ 257897 w 12192000"/>
              <a:gd name="connsiteY0" fmla="*/ 6343650 h 6858000"/>
              <a:gd name="connsiteX1" fmla="*/ 257897 w 12192000"/>
              <a:gd name="connsiteY1" fmla="*/ 6707250 h 6858000"/>
              <a:gd name="connsiteX2" fmla="*/ 621497 w 12192000"/>
              <a:gd name="connsiteY2" fmla="*/ 6707250 h 6858000"/>
              <a:gd name="connsiteX3" fmla="*/ 621497 w 12192000"/>
              <a:gd name="connsiteY3" fmla="*/ 63436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extrusionOk="0">
                <a:moveTo>
                  <a:pt x="257897" y="6343650"/>
                </a:moveTo>
                <a:lnTo>
                  <a:pt x="257897" y="6707250"/>
                </a:lnTo>
                <a:lnTo>
                  <a:pt x="621497" y="6707250"/>
                </a:lnTo>
                <a:lnTo>
                  <a:pt x="621497" y="6343650"/>
                </a:lnTo>
                <a:close/>
                <a:moveTo>
                  <a:pt x="0" y="0"/>
                </a:moveTo>
                <a:lnTo>
                  <a:pt x="12192000" y="0"/>
                </a:lnTo>
                <a:lnTo>
                  <a:pt x="12192000" y="6858000"/>
                </a:lnTo>
                <a:lnTo>
                  <a:pt x="0" y="6858000"/>
                </a:lnTo>
                <a:close/>
              </a:path>
            </a:pathLst>
          </a:custGeom>
          <a:solidFill>
            <a:schemeClr val="bg1">
              <a:lumMod val="65000"/>
            </a:schemeClr>
          </a:solidFill>
        </p:spPr>
        <p:txBody>
          <a:bodyPr wrap="square" tIns="1872000">
            <a:noAutofit/>
          </a:bodyPr>
          <a:lstStyle>
            <a:lvl1pPr algn="ctr">
              <a:defRPr>
                <a:solidFill>
                  <a:schemeClr val="accent2">
                    <a:lumMod val="40000"/>
                    <a:lumOff val="60000"/>
                  </a:schemeClr>
                </a:solidFill>
              </a:defRPr>
            </a:lvl1pPr>
          </a:lstStyle>
          <a:p>
            <a:pPr>
              <a:defRPr/>
            </a:pPr>
            <a:r>
              <a:rPr lang="fr-FR"/>
              <a:t>Insérez ou glissez votre image ici, puis placez votre image en arrière plan</a:t>
            </a:r>
            <a:endParaRPr/>
          </a:p>
          <a:p>
            <a:pPr>
              <a:defRPr/>
            </a:pPr>
            <a:endParaRPr lang="fr-FR"/>
          </a:p>
        </p:txBody>
      </p:sp>
      <p:sp>
        <p:nvSpPr>
          <p:cNvPr id="4" name="Espace réservé de la date 3"/>
          <p:cNvSpPr>
            <a:spLocks noGrp="1"/>
          </p:cNvSpPr>
          <p:nvPr>
            <p:ph type="dt" sz="half" idx="10"/>
          </p:nvPr>
        </p:nvSpPr>
        <p:spPr bwMode="auto">
          <a:xfrm>
            <a:off x="9626600" y="6343650"/>
            <a:ext cx="1016000" cy="365125"/>
          </a:xfrm>
          <a:prstGeom prst="rect">
            <a:avLst/>
          </a:prstGeom>
        </p:spPr>
        <p:txBody>
          <a:bodyPr/>
          <a:lstStyle>
            <a:lvl1pPr>
              <a:defRPr>
                <a:solidFill>
                  <a:schemeClr val="bg1"/>
                </a:solidFill>
              </a:defRPr>
            </a:lvl1pPr>
          </a:lstStyle>
          <a:p>
            <a:pPr>
              <a:defRPr/>
            </a:pPr>
            <a:fld id="{66887CA6-5BCA-4026-B143-229349D98106}" type="datetime1">
              <a:rPr lang="fr-FR" smtClean="0"/>
              <a:t>27/01/2026</a:t>
            </a:fld>
            <a:endParaRPr/>
          </a:p>
        </p:txBody>
      </p:sp>
      <p:sp>
        <p:nvSpPr>
          <p:cNvPr id="5" name="Espace réservé du pied de page 4"/>
          <p:cNvSpPr>
            <a:spLocks noGrp="1"/>
          </p:cNvSpPr>
          <p:nvPr>
            <p:ph type="ftr" sz="quarter" idx="11"/>
          </p:nvPr>
        </p:nvSpPr>
        <p:spPr bwMode="auto">
          <a:xfrm>
            <a:off x="736600" y="6343650"/>
            <a:ext cx="8839200" cy="365125"/>
          </a:xfrm>
          <a:prstGeom prst="rect">
            <a:avLst/>
          </a:prstGeom>
        </p:spPr>
        <p:txBody>
          <a:bodyPr/>
          <a:lstStyle>
            <a:lvl1pPr>
              <a:defRPr>
                <a:solidFill>
                  <a:schemeClr val="bg1"/>
                </a:solidFill>
              </a:defRPr>
            </a:lvl1pPr>
          </a:lstStyle>
          <a:p>
            <a:pPr>
              <a:defRPr/>
            </a:pPr>
            <a:r>
              <a:rPr lang="fr-FR"/>
              <a:t>Exemple de pied de page (A modifier dans l'onglet "Insertion"/"En-tête/Pied"</a:t>
            </a:r>
            <a:endParaRPr/>
          </a:p>
        </p:txBody>
      </p:sp>
      <p:sp>
        <p:nvSpPr>
          <p:cNvPr id="6" name="Espace réservé du numéro de diapositive 5"/>
          <p:cNvSpPr>
            <a:spLocks noGrp="1"/>
          </p:cNvSpPr>
          <p:nvPr>
            <p:ph type="sldNum" sz="quarter" idx="12"/>
          </p:nvPr>
        </p:nvSpPr>
        <p:spPr bwMode="auto">
          <a:xfrm>
            <a:off x="10999334" y="6343650"/>
            <a:ext cx="693738" cy="365125"/>
          </a:xfrm>
          <a:prstGeom prst="rect">
            <a:avLst/>
          </a:prstGeom>
        </p:spPr>
        <p:txBody>
          <a:bodyPr/>
          <a:lstStyle>
            <a:lvl1pPr>
              <a:defRPr>
                <a:solidFill>
                  <a:schemeClr val="tx2"/>
                </a:solidFill>
              </a:defRPr>
            </a:lvl1pPr>
          </a:lstStyle>
          <a:p>
            <a:pPr>
              <a:defRPr/>
            </a:pPr>
            <a:fld id="{0CBC77A0-1F4E-42FF-9FFC-F45C3A64AF90}" type="slidenum">
              <a:rPr lang="fr-FR"/>
              <a:t>‹N°›</a:t>
            </a:fld>
            <a:endParaRPr lang="fr-FR"/>
          </a:p>
        </p:txBody>
      </p:sp>
      <p:sp>
        <p:nvSpPr>
          <p:cNvPr id="29" name="ZoneTexte 28"/>
          <p:cNvSpPr txBox="1"/>
          <p:nvPr userDrawn="1"/>
        </p:nvSpPr>
        <p:spPr bwMode="auto">
          <a:xfrm>
            <a:off x="-101600" y="-276999"/>
            <a:ext cx="12192000" cy="461665"/>
          </a:xfrm>
          <a:prstGeom prst="rect">
            <a:avLst/>
          </a:prstGeom>
          <a:noFill/>
        </p:spPr>
        <p:txBody>
          <a:bodyPr wrap="square" rtlCol="0">
            <a:spAutoFit/>
          </a:bodyPr>
          <a:lstStyle/>
          <a:p>
            <a:pPr>
              <a:defRPr/>
            </a:pPr>
            <a:r>
              <a:rPr lang="fr-FR" sz="1200">
                <a:solidFill>
                  <a:schemeClr val="bg1">
                    <a:lumMod val="50000"/>
                  </a:schemeClr>
                </a:solidFill>
              </a:rPr>
              <a:t>Disposition : Visuel pleine page</a:t>
            </a:r>
            <a:endParaRPr/>
          </a:p>
          <a:p>
            <a:pPr>
              <a:defRPr/>
            </a:pPr>
            <a:endParaRPr lang="fr-FR" sz="1200">
              <a:solidFill>
                <a:schemeClr val="bg1">
                  <a:lumMod val="50000"/>
                </a:schemeClr>
              </a:solidFill>
            </a:endParaRPr>
          </a:p>
        </p:txBody>
      </p:sp>
      <p:sp>
        <p:nvSpPr>
          <p:cNvPr id="15" name="ZoneTexte 14"/>
          <p:cNvSpPr txBox="1"/>
          <p:nvPr userDrawn="1"/>
        </p:nvSpPr>
        <p:spPr bwMode="auto">
          <a:xfrm>
            <a:off x="-101600" y="6858000"/>
            <a:ext cx="12192000" cy="461665"/>
          </a:xfrm>
          <a:prstGeom prst="rect">
            <a:avLst/>
          </a:prstGeom>
          <a:noFill/>
        </p:spPr>
        <p:txBody>
          <a:bodyPr wrap="square" rtlCol="0">
            <a:spAutoFit/>
          </a:bodyPr>
          <a:lstStyle/>
          <a:p>
            <a:pPr>
              <a:defRPr/>
            </a:pPr>
            <a:r>
              <a:rPr lang="fr-FR" sz="1200">
                <a:solidFill>
                  <a:schemeClr val="bg1">
                    <a:lumMod val="50000"/>
                  </a:schemeClr>
                </a:solidFill>
              </a:rPr>
              <a:t>Astuce :Après avoir insérez votre image, placez celle-ci en arrière plan : Clic droit + « Arrière plan »</a:t>
            </a:r>
            <a:endParaRPr/>
          </a:p>
          <a:p>
            <a:pPr>
              <a:defRPr/>
            </a:pPr>
            <a:endParaRPr lang="fr-FR" sz="1200">
              <a:solidFill>
                <a:schemeClr val="bg1">
                  <a:lumMod val="50000"/>
                </a:scheme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PhAnim="0" preserve="1" userDrawn="1">
  <p:cSld name="Visuel pleine page + texte">
    <p:spTree>
      <p:nvGrpSpPr>
        <p:cNvPr id="1" name=""/>
        <p:cNvGrpSpPr/>
        <p:nvPr/>
      </p:nvGrpSpPr>
      <p:grpSpPr bwMode="auto">
        <a:xfrm>
          <a:off x="0" y="0"/>
          <a:ext cx="0" cy="0"/>
          <a:chOff x="0" y="0"/>
          <a:chExt cx="0" cy="0"/>
        </a:xfrm>
      </p:grpSpPr>
      <p:grpSp>
        <p:nvGrpSpPr>
          <p:cNvPr id="10" name="Groupe 9"/>
          <p:cNvGrpSpPr/>
          <p:nvPr userDrawn="1"/>
        </p:nvGrpSpPr>
        <p:grpSpPr bwMode="auto">
          <a:xfrm>
            <a:off x="206373" y="6296024"/>
            <a:ext cx="468000" cy="468000"/>
            <a:chOff x="206373" y="6296024"/>
            <a:chExt cx="468000" cy="468000"/>
          </a:xfrm>
        </p:grpSpPr>
        <p:sp>
          <p:nvSpPr>
            <p:cNvPr id="12" name="Rectangle 11"/>
            <p:cNvSpPr/>
            <p:nvPr userDrawn="1"/>
          </p:nvSpPr>
          <p:spPr bwMode="auto">
            <a:xfrm>
              <a:off x="206373" y="6296024"/>
              <a:ext cx="468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defRPr/>
              </a:pPr>
              <a:endParaRPr lang="fr-FR"/>
            </a:p>
          </p:txBody>
        </p:sp>
        <p:pic>
          <p:nvPicPr>
            <p:cNvPr id="17" name="Logo CEA"/>
            <p:cNvPicPr>
              <a:picLocks noChangeAspect="1"/>
            </p:cNvPicPr>
            <p:nvPr userDrawn="1"/>
          </p:nvPicPr>
          <p:blipFill>
            <a:blip r:embed="rId2"/>
            <a:stretch/>
          </p:blipFill>
          <p:spPr bwMode="auto">
            <a:xfrm>
              <a:off x="257897" y="6343650"/>
              <a:ext cx="365991" cy="365991"/>
            </a:xfrm>
            <a:prstGeom prst="rect">
              <a:avLst/>
            </a:prstGeom>
          </p:spPr>
        </p:pic>
      </p:grpSp>
      <p:sp>
        <p:nvSpPr>
          <p:cNvPr id="8" name="Espace réservé pour une image  7"/>
          <p:cNvSpPr>
            <a:spLocks noGrp="1"/>
          </p:cNvSpPr>
          <p:nvPr>
            <p:ph type="pic" sz="quarter" idx="13" hasCustomPrompt="1"/>
          </p:nvPr>
        </p:nvSpPr>
        <p:spPr bwMode="auto">
          <a:xfrm>
            <a:off x="0" y="0"/>
            <a:ext cx="12192000" cy="6858000"/>
          </a:xfrm>
          <a:custGeom>
            <a:avLst/>
            <a:gdLst>
              <a:gd name="connsiteX0" fmla="*/ 257897 w 12192000"/>
              <a:gd name="connsiteY0" fmla="*/ 6343650 h 6858000"/>
              <a:gd name="connsiteX1" fmla="*/ 257897 w 12192000"/>
              <a:gd name="connsiteY1" fmla="*/ 6707250 h 6858000"/>
              <a:gd name="connsiteX2" fmla="*/ 621497 w 12192000"/>
              <a:gd name="connsiteY2" fmla="*/ 6707250 h 6858000"/>
              <a:gd name="connsiteX3" fmla="*/ 621497 w 12192000"/>
              <a:gd name="connsiteY3" fmla="*/ 63436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extrusionOk="0">
                <a:moveTo>
                  <a:pt x="257897" y="6343650"/>
                </a:moveTo>
                <a:lnTo>
                  <a:pt x="257897" y="6707250"/>
                </a:lnTo>
                <a:lnTo>
                  <a:pt x="621497" y="6707250"/>
                </a:lnTo>
                <a:lnTo>
                  <a:pt x="621497" y="6343650"/>
                </a:lnTo>
                <a:close/>
                <a:moveTo>
                  <a:pt x="0" y="0"/>
                </a:moveTo>
                <a:lnTo>
                  <a:pt x="12192000" y="0"/>
                </a:lnTo>
                <a:lnTo>
                  <a:pt x="12192000" y="6858000"/>
                </a:lnTo>
                <a:lnTo>
                  <a:pt x="0" y="6858000"/>
                </a:lnTo>
                <a:close/>
              </a:path>
            </a:pathLst>
          </a:custGeom>
          <a:solidFill>
            <a:schemeClr val="bg1">
              <a:lumMod val="65000"/>
            </a:schemeClr>
          </a:solidFill>
        </p:spPr>
        <p:txBody>
          <a:bodyPr wrap="square" tIns="1260000">
            <a:noAutofit/>
          </a:bodyPr>
          <a:lstStyle>
            <a:lvl1pPr algn="ctr">
              <a:defRPr>
                <a:solidFill>
                  <a:schemeClr val="accent2">
                    <a:lumMod val="40000"/>
                    <a:lumOff val="60000"/>
                  </a:schemeClr>
                </a:solidFill>
              </a:defRPr>
            </a:lvl1pPr>
          </a:lstStyle>
          <a:p>
            <a:pPr>
              <a:defRPr/>
            </a:pPr>
            <a:r>
              <a:rPr lang="fr-FR"/>
              <a:t>Insérez ou glissez votre image ici, puis placez votre image en arrière plan</a:t>
            </a:r>
            <a:endParaRPr/>
          </a:p>
          <a:p>
            <a:pPr>
              <a:defRPr/>
            </a:pPr>
            <a:endParaRPr lang="fr-FR"/>
          </a:p>
        </p:txBody>
      </p:sp>
      <p:sp>
        <p:nvSpPr>
          <p:cNvPr id="4" name="Espace réservé de la date 3"/>
          <p:cNvSpPr>
            <a:spLocks noGrp="1"/>
          </p:cNvSpPr>
          <p:nvPr>
            <p:ph type="dt" sz="half" idx="10"/>
          </p:nvPr>
        </p:nvSpPr>
        <p:spPr bwMode="auto">
          <a:xfrm>
            <a:off x="9626600" y="6343650"/>
            <a:ext cx="1016000" cy="365125"/>
          </a:xfrm>
          <a:prstGeom prst="rect">
            <a:avLst/>
          </a:prstGeom>
        </p:spPr>
        <p:txBody>
          <a:bodyPr/>
          <a:lstStyle>
            <a:lvl1pPr>
              <a:defRPr>
                <a:solidFill>
                  <a:schemeClr val="bg1"/>
                </a:solidFill>
              </a:defRPr>
            </a:lvl1pPr>
          </a:lstStyle>
          <a:p>
            <a:pPr>
              <a:defRPr/>
            </a:pPr>
            <a:fld id="{DA6151C5-9F83-4F62-9301-9F46F85C3810}" type="datetime1">
              <a:rPr lang="fr-FR" smtClean="0"/>
              <a:t>27/01/2026</a:t>
            </a:fld>
            <a:endParaRPr/>
          </a:p>
        </p:txBody>
      </p:sp>
      <p:sp>
        <p:nvSpPr>
          <p:cNvPr id="5" name="Espace réservé du pied de page 4"/>
          <p:cNvSpPr>
            <a:spLocks noGrp="1"/>
          </p:cNvSpPr>
          <p:nvPr>
            <p:ph type="ftr" sz="quarter" idx="11"/>
          </p:nvPr>
        </p:nvSpPr>
        <p:spPr bwMode="auto">
          <a:xfrm>
            <a:off x="736600" y="6343650"/>
            <a:ext cx="8839200" cy="365125"/>
          </a:xfrm>
          <a:prstGeom prst="rect">
            <a:avLst/>
          </a:prstGeom>
        </p:spPr>
        <p:txBody>
          <a:bodyPr/>
          <a:lstStyle>
            <a:lvl1pPr>
              <a:defRPr>
                <a:solidFill>
                  <a:schemeClr val="bg1"/>
                </a:solidFill>
              </a:defRPr>
            </a:lvl1pPr>
          </a:lstStyle>
          <a:p>
            <a:pPr>
              <a:defRPr/>
            </a:pPr>
            <a:r>
              <a:rPr lang="fr-FR"/>
              <a:t>Exemple de pied de page (A modifier dans l'onglet "Insertion"/"En-tête/Pied"</a:t>
            </a:r>
            <a:endParaRPr/>
          </a:p>
        </p:txBody>
      </p:sp>
      <p:sp>
        <p:nvSpPr>
          <p:cNvPr id="6" name="Espace réservé du numéro de diapositive 5"/>
          <p:cNvSpPr>
            <a:spLocks noGrp="1"/>
          </p:cNvSpPr>
          <p:nvPr>
            <p:ph type="sldNum" sz="quarter" idx="12"/>
          </p:nvPr>
        </p:nvSpPr>
        <p:spPr bwMode="auto">
          <a:xfrm>
            <a:off x="10999334" y="6343650"/>
            <a:ext cx="693738" cy="365125"/>
          </a:xfrm>
          <a:prstGeom prst="rect">
            <a:avLst/>
          </a:prstGeom>
        </p:spPr>
        <p:txBody>
          <a:bodyPr/>
          <a:lstStyle>
            <a:lvl1pPr>
              <a:defRPr>
                <a:solidFill>
                  <a:schemeClr val="tx2"/>
                </a:solidFill>
              </a:defRPr>
            </a:lvl1pPr>
          </a:lstStyle>
          <a:p>
            <a:pPr>
              <a:defRPr/>
            </a:pPr>
            <a:fld id="{0CBC77A0-1F4E-42FF-9FFC-F45C3A64AF90}" type="slidenum">
              <a:rPr lang="fr-FR"/>
              <a:t>‹N°›</a:t>
            </a:fld>
            <a:endParaRPr lang="fr-FR"/>
          </a:p>
        </p:txBody>
      </p:sp>
      <p:sp>
        <p:nvSpPr>
          <p:cNvPr id="29" name="ZoneTexte 28"/>
          <p:cNvSpPr txBox="1"/>
          <p:nvPr userDrawn="1"/>
        </p:nvSpPr>
        <p:spPr bwMode="auto">
          <a:xfrm>
            <a:off x="-101600" y="-276999"/>
            <a:ext cx="12192000" cy="461665"/>
          </a:xfrm>
          <a:prstGeom prst="rect">
            <a:avLst/>
          </a:prstGeom>
          <a:noFill/>
        </p:spPr>
        <p:txBody>
          <a:bodyPr wrap="square" rtlCol="0">
            <a:spAutoFit/>
          </a:bodyPr>
          <a:lstStyle/>
          <a:p>
            <a:pPr>
              <a:defRPr/>
            </a:pPr>
            <a:r>
              <a:rPr lang="fr-FR" sz="1200">
                <a:solidFill>
                  <a:schemeClr val="bg1">
                    <a:lumMod val="50000"/>
                  </a:schemeClr>
                </a:solidFill>
              </a:rPr>
              <a:t>Disposition : Visuel pleine page + texte</a:t>
            </a:r>
            <a:endParaRPr/>
          </a:p>
          <a:p>
            <a:pPr>
              <a:defRPr/>
            </a:pPr>
            <a:endParaRPr lang="fr-FR" sz="1200">
              <a:solidFill>
                <a:schemeClr val="bg1">
                  <a:lumMod val="50000"/>
                </a:schemeClr>
              </a:solidFill>
            </a:endParaRPr>
          </a:p>
        </p:txBody>
      </p:sp>
      <p:sp>
        <p:nvSpPr>
          <p:cNvPr id="15" name="ZoneTexte 14"/>
          <p:cNvSpPr txBox="1"/>
          <p:nvPr userDrawn="1"/>
        </p:nvSpPr>
        <p:spPr bwMode="auto">
          <a:xfrm>
            <a:off x="-101600" y="6858000"/>
            <a:ext cx="12192000" cy="461665"/>
          </a:xfrm>
          <a:prstGeom prst="rect">
            <a:avLst/>
          </a:prstGeom>
          <a:noFill/>
        </p:spPr>
        <p:txBody>
          <a:bodyPr wrap="square" rtlCol="0">
            <a:spAutoFit/>
          </a:bodyPr>
          <a:lstStyle/>
          <a:p>
            <a:pPr>
              <a:defRPr/>
            </a:pPr>
            <a:r>
              <a:rPr lang="fr-FR" sz="1200">
                <a:solidFill>
                  <a:schemeClr val="bg1">
                    <a:lumMod val="50000"/>
                  </a:schemeClr>
                </a:solidFill>
              </a:rPr>
              <a:t>Astuce :Après avoir insérez votre image, placez celle-ci en arrière plan : Clic droit + « Arrière plan »</a:t>
            </a:r>
            <a:endParaRPr/>
          </a:p>
          <a:p>
            <a:pPr>
              <a:defRPr/>
            </a:pPr>
            <a:endParaRPr lang="fr-FR" sz="1200">
              <a:solidFill>
                <a:schemeClr val="bg1">
                  <a:lumMod val="50000"/>
                </a:schemeClr>
              </a:solidFill>
            </a:endParaRPr>
          </a:p>
        </p:txBody>
      </p:sp>
      <p:sp>
        <p:nvSpPr>
          <p:cNvPr id="13" name="Espace réservé du texte 12"/>
          <p:cNvSpPr>
            <a:spLocks noGrp="1"/>
          </p:cNvSpPr>
          <p:nvPr>
            <p:ph type="body" sz="quarter" idx="15" hasCustomPrompt="1"/>
          </p:nvPr>
        </p:nvSpPr>
        <p:spPr bwMode="auto">
          <a:xfrm>
            <a:off x="618477" y="1640114"/>
            <a:ext cx="11573522" cy="3439886"/>
          </a:xfrm>
          <a:custGeom>
            <a:avLst/>
            <a:gdLst>
              <a:gd name="connsiteX0" fmla="*/ 388580 w 11573522"/>
              <a:gd name="connsiteY0" fmla="*/ 2811978 h 3439886"/>
              <a:gd name="connsiteX1" fmla="*/ 266084 w 11573522"/>
              <a:gd name="connsiteY1" fmla="*/ 2905253 h 3439886"/>
              <a:gd name="connsiteX2" fmla="*/ 200780 w 11573522"/>
              <a:gd name="connsiteY2" fmla="*/ 2954731 h 3439886"/>
              <a:gd name="connsiteX3" fmla="*/ 388175 w 11573522"/>
              <a:gd name="connsiteY3" fmla="*/ 3100322 h 3439886"/>
              <a:gd name="connsiteX4" fmla="*/ 575977 w 11573522"/>
              <a:gd name="connsiteY4" fmla="*/ 2957569 h 3439886"/>
              <a:gd name="connsiteX5" fmla="*/ 388580 w 11573522"/>
              <a:gd name="connsiteY5" fmla="*/ 2811978 h 3439886"/>
              <a:gd name="connsiteX6" fmla="*/ 386147 w 11573522"/>
              <a:gd name="connsiteY6" fmla="*/ 0 h 3439886"/>
              <a:gd name="connsiteX7" fmla="*/ 392637 w 11573522"/>
              <a:gd name="connsiteY7" fmla="*/ 0 h 3439886"/>
              <a:gd name="connsiteX8" fmla="*/ 392637 w 11573522"/>
              <a:gd name="connsiteY8" fmla="*/ 28893 h 3439886"/>
              <a:gd name="connsiteX9" fmla="*/ 392637 w 11573522"/>
              <a:gd name="connsiteY9" fmla="*/ 131318 h 3439886"/>
              <a:gd name="connsiteX10" fmla="*/ 578816 w 11573522"/>
              <a:gd name="connsiteY10" fmla="*/ 275693 h 3439886"/>
              <a:gd name="connsiteX11" fmla="*/ 578816 w 11573522"/>
              <a:gd name="connsiteY11" fmla="*/ 97658 h 3439886"/>
              <a:gd name="connsiteX12" fmla="*/ 462924 w 11573522"/>
              <a:gd name="connsiteY12" fmla="*/ 7536 h 3439886"/>
              <a:gd name="connsiteX13" fmla="*/ 453234 w 11573522"/>
              <a:gd name="connsiteY13" fmla="*/ 0 h 3439886"/>
              <a:gd name="connsiteX14" fmla="*/ 464209 w 11573522"/>
              <a:gd name="connsiteY14" fmla="*/ 0 h 3439886"/>
              <a:gd name="connsiteX15" fmla="*/ 484510 w 11573522"/>
              <a:gd name="connsiteY15" fmla="*/ 15775 h 3439886"/>
              <a:gd name="connsiteX16" fmla="*/ 582061 w 11573522"/>
              <a:gd name="connsiteY16" fmla="*/ 91574 h 3439886"/>
              <a:gd name="connsiteX17" fmla="*/ 695192 w 11573522"/>
              <a:gd name="connsiteY17" fmla="*/ 5744 h 3439886"/>
              <a:gd name="connsiteX18" fmla="*/ 702764 w 11573522"/>
              <a:gd name="connsiteY18" fmla="*/ 0 h 3439886"/>
              <a:gd name="connsiteX19" fmla="*/ 2758098 w 11573522"/>
              <a:gd name="connsiteY19" fmla="*/ 0 h 3439886"/>
              <a:gd name="connsiteX20" fmla="*/ 2764588 w 11573522"/>
              <a:gd name="connsiteY20" fmla="*/ 0 h 3439886"/>
              <a:gd name="connsiteX21" fmla="*/ 2825185 w 11573522"/>
              <a:gd name="connsiteY21" fmla="*/ 0 h 3439886"/>
              <a:gd name="connsiteX22" fmla="*/ 2836160 w 11573522"/>
              <a:gd name="connsiteY22" fmla="*/ 0 h 3439886"/>
              <a:gd name="connsiteX23" fmla="*/ 3074715 w 11573522"/>
              <a:gd name="connsiteY23" fmla="*/ 0 h 3439886"/>
              <a:gd name="connsiteX24" fmla="*/ 9201571 w 11573522"/>
              <a:gd name="connsiteY24" fmla="*/ 0 h 3439886"/>
              <a:gd name="connsiteX25" fmla="*/ 11573522 w 11573522"/>
              <a:gd name="connsiteY25" fmla="*/ 0 h 3439886"/>
              <a:gd name="connsiteX26" fmla="*/ 11573522 w 11573522"/>
              <a:gd name="connsiteY26" fmla="*/ 3439886 h 3439886"/>
              <a:gd name="connsiteX27" fmla="*/ 962936 w 11573522"/>
              <a:gd name="connsiteY27" fmla="*/ 3439886 h 3439886"/>
              <a:gd name="connsiteX28" fmla="*/ 962936 w 11573522"/>
              <a:gd name="connsiteY28" fmla="*/ 3439632 h 3439886"/>
              <a:gd name="connsiteX29" fmla="*/ 962936 w 11573522"/>
              <a:gd name="connsiteY29" fmla="*/ 3438953 h 3439886"/>
              <a:gd name="connsiteX30" fmla="*/ 776757 w 11573522"/>
              <a:gd name="connsiteY30" fmla="*/ 3294579 h 3439886"/>
              <a:gd name="connsiteX31" fmla="*/ 776757 w 11573522"/>
              <a:gd name="connsiteY31" fmla="*/ 3429148 h 3439886"/>
              <a:gd name="connsiteX32" fmla="*/ 776757 w 11573522"/>
              <a:gd name="connsiteY32" fmla="*/ 3439886 h 3439886"/>
              <a:gd name="connsiteX33" fmla="*/ 769862 w 11573522"/>
              <a:gd name="connsiteY33" fmla="*/ 3439886 h 3439886"/>
              <a:gd name="connsiteX34" fmla="*/ 769862 w 11573522"/>
              <a:gd name="connsiteY34" fmla="*/ 3414403 h 3439886"/>
              <a:gd name="connsiteX35" fmla="*/ 769862 w 11573522"/>
              <a:gd name="connsiteY35" fmla="*/ 3292145 h 3439886"/>
              <a:gd name="connsiteX36" fmla="*/ 629924 w 11573522"/>
              <a:gd name="connsiteY36" fmla="*/ 3183458 h 3439886"/>
              <a:gd name="connsiteX37" fmla="*/ 633168 w 11573522"/>
              <a:gd name="connsiteY37" fmla="*/ 3177375 h 3439886"/>
              <a:gd name="connsiteX38" fmla="*/ 771079 w 11573522"/>
              <a:gd name="connsiteY38" fmla="*/ 3284034 h 3439886"/>
              <a:gd name="connsiteX39" fmla="*/ 771079 w 11573522"/>
              <a:gd name="connsiteY39" fmla="*/ 3105999 h 3439886"/>
              <a:gd name="connsiteX40" fmla="*/ 704963 w 11573522"/>
              <a:gd name="connsiteY40" fmla="*/ 3054900 h 3439886"/>
              <a:gd name="connsiteX41" fmla="*/ 708614 w 11573522"/>
              <a:gd name="connsiteY41" fmla="*/ 3049222 h 3439886"/>
              <a:gd name="connsiteX42" fmla="*/ 774323 w 11573522"/>
              <a:gd name="connsiteY42" fmla="*/ 3100322 h 3439886"/>
              <a:gd name="connsiteX43" fmla="*/ 962125 w 11573522"/>
              <a:gd name="connsiteY43" fmla="*/ 2957569 h 3439886"/>
              <a:gd name="connsiteX44" fmla="*/ 824621 w 11573522"/>
              <a:gd name="connsiteY44" fmla="*/ 2850911 h 3439886"/>
              <a:gd name="connsiteX45" fmla="*/ 828271 w 11573522"/>
              <a:gd name="connsiteY45" fmla="*/ 2844422 h 3439886"/>
              <a:gd name="connsiteX46" fmla="*/ 962936 w 11573522"/>
              <a:gd name="connsiteY46" fmla="*/ 2948647 h 3439886"/>
              <a:gd name="connsiteX47" fmla="*/ 962936 w 11573522"/>
              <a:gd name="connsiteY47" fmla="*/ 2770612 h 3439886"/>
              <a:gd name="connsiteX48" fmla="*/ 900065 w 11573522"/>
              <a:gd name="connsiteY48" fmla="*/ 2721947 h 3439886"/>
              <a:gd name="connsiteX49" fmla="*/ 903716 w 11573522"/>
              <a:gd name="connsiteY49" fmla="*/ 2715864 h 3439886"/>
              <a:gd name="connsiteX50" fmla="*/ 966181 w 11573522"/>
              <a:gd name="connsiteY50" fmla="*/ 2764529 h 3439886"/>
              <a:gd name="connsiteX51" fmla="*/ 1153982 w 11573522"/>
              <a:gd name="connsiteY51" fmla="*/ 2621777 h 3439886"/>
              <a:gd name="connsiteX52" fmla="*/ 969021 w 11573522"/>
              <a:gd name="connsiteY52" fmla="*/ 2478619 h 3439886"/>
              <a:gd name="connsiteX53" fmla="*/ 781219 w 11573522"/>
              <a:gd name="connsiteY53" fmla="*/ 2621371 h 3439886"/>
              <a:gd name="connsiteX54" fmla="*/ 903310 w 11573522"/>
              <a:gd name="connsiteY54" fmla="*/ 2715864 h 3439886"/>
              <a:gd name="connsiteX55" fmla="*/ 900065 w 11573522"/>
              <a:gd name="connsiteY55" fmla="*/ 2721542 h 3439886"/>
              <a:gd name="connsiteX56" fmla="*/ 776757 w 11573522"/>
              <a:gd name="connsiteY56" fmla="*/ 2626238 h 3439886"/>
              <a:gd name="connsiteX57" fmla="*/ 776757 w 11573522"/>
              <a:gd name="connsiteY57" fmla="*/ 2804273 h 3439886"/>
              <a:gd name="connsiteX58" fmla="*/ 828271 w 11573522"/>
              <a:gd name="connsiteY58" fmla="*/ 2844017 h 3439886"/>
              <a:gd name="connsiteX59" fmla="*/ 824215 w 11573522"/>
              <a:gd name="connsiteY59" fmla="*/ 2850506 h 3439886"/>
              <a:gd name="connsiteX60" fmla="*/ 774729 w 11573522"/>
              <a:gd name="connsiteY60" fmla="*/ 2811978 h 3439886"/>
              <a:gd name="connsiteX61" fmla="*/ 586928 w 11573522"/>
              <a:gd name="connsiteY61" fmla="*/ 2954731 h 3439886"/>
              <a:gd name="connsiteX62" fmla="*/ 708208 w 11573522"/>
              <a:gd name="connsiteY62" fmla="*/ 3048817 h 3439886"/>
              <a:gd name="connsiteX63" fmla="*/ 704963 w 11573522"/>
              <a:gd name="connsiteY63" fmla="*/ 3054900 h 3439886"/>
              <a:gd name="connsiteX64" fmla="*/ 584900 w 11573522"/>
              <a:gd name="connsiteY64" fmla="*/ 2961625 h 3439886"/>
              <a:gd name="connsiteX65" fmla="*/ 584900 w 11573522"/>
              <a:gd name="connsiteY65" fmla="*/ 3140065 h 3439886"/>
              <a:gd name="connsiteX66" fmla="*/ 633168 w 11573522"/>
              <a:gd name="connsiteY66" fmla="*/ 3177375 h 3439886"/>
              <a:gd name="connsiteX67" fmla="*/ 629518 w 11573522"/>
              <a:gd name="connsiteY67" fmla="*/ 3183052 h 3439886"/>
              <a:gd name="connsiteX68" fmla="*/ 582872 w 11573522"/>
              <a:gd name="connsiteY68" fmla="*/ 3146960 h 3439886"/>
              <a:gd name="connsiteX69" fmla="*/ 388175 w 11573522"/>
              <a:gd name="connsiteY69" fmla="*/ 3295390 h 3439886"/>
              <a:gd name="connsiteX70" fmla="*/ 191856 w 11573522"/>
              <a:gd name="connsiteY70" fmla="*/ 3143310 h 3439886"/>
              <a:gd name="connsiteX71" fmla="*/ 191856 w 11573522"/>
              <a:gd name="connsiteY71" fmla="*/ 3082477 h 3439886"/>
              <a:gd name="connsiteX72" fmla="*/ 198752 w 11573522"/>
              <a:gd name="connsiteY72" fmla="*/ 3085316 h 3439886"/>
              <a:gd name="connsiteX73" fmla="*/ 198752 w 11573522"/>
              <a:gd name="connsiteY73" fmla="*/ 3140065 h 3439886"/>
              <a:gd name="connsiteX74" fmla="*/ 384930 w 11573522"/>
              <a:gd name="connsiteY74" fmla="*/ 3284034 h 3439886"/>
              <a:gd name="connsiteX75" fmla="*/ 384930 w 11573522"/>
              <a:gd name="connsiteY75" fmla="*/ 3105999 h 3439886"/>
              <a:gd name="connsiteX76" fmla="*/ 198752 w 11573522"/>
              <a:gd name="connsiteY76" fmla="*/ 2961625 h 3439886"/>
              <a:gd name="connsiteX77" fmla="*/ 198752 w 11573522"/>
              <a:gd name="connsiteY77" fmla="*/ 3084911 h 3439886"/>
              <a:gd name="connsiteX78" fmla="*/ 191856 w 11573522"/>
              <a:gd name="connsiteY78" fmla="*/ 3082072 h 3439886"/>
              <a:gd name="connsiteX79" fmla="*/ 191856 w 11573522"/>
              <a:gd name="connsiteY79" fmla="*/ 2953108 h 3439886"/>
              <a:gd name="connsiteX80" fmla="*/ 259189 w 11573522"/>
              <a:gd name="connsiteY80" fmla="*/ 2902009 h 3439886"/>
              <a:gd name="connsiteX81" fmla="*/ 383713 w 11573522"/>
              <a:gd name="connsiteY81" fmla="*/ 2807517 h 3439886"/>
              <a:gd name="connsiteX82" fmla="*/ 383713 w 11573522"/>
              <a:gd name="connsiteY82" fmla="*/ 2715053 h 3439886"/>
              <a:gd name="connsiteX83" fmla="*/ 390609 w 11573522"/>
              <a:gd name="connsiteY83" fmla="*/ 2716269 h 3439886"/>
              <a:gd name="connsiteX84" fmla="*/ 390609 w 11573522"/>
              <a:gd name="connsiteY84" fmla="*/ 2804273 h 3439886"/>
              <a:gd name="connsiteX85" fmla="*/ 576788 w 11573522"/>
              <a:gd name="connsiteY85" fmla="*/ 2948647 h 3439886"/>
              <a:gd name="connsiteX86" fmla="*/ 576788 w 11573522"/>
              <a:gd name="connsiteY86" fmla="*/ 2770612 h 3439886"/>
              <a:gd name="connsiteX87" fmla="*/ 489174 w 11573522"/>
              <a:gd name="connsiteY87" fmla="*/ 2702481 h 3439886"/>
              <a:gd name="connsiteX88" fmla="*/ 492825 w 11573522"/>
              <a:gd name="connsiteY88" fmla="*/ 2697209 h 3439886"/>
              <a:gd name="connsiteX89" fmla="*/ 580033 w 11573522"/>
              <a:gd name="connsiteY89" fmla="*/ 2764529 h 3439886"/>
              <a:gd name="connsiteX90" fmla="*/ 767834 w 11573522"/>
              <a:gd name="connsiteY90" fmla="*/ 2621777 h 3439886"/>
              <a:gd name="connsiteX91" fmla="*/ 626679 w 11573522"/>
              <a:gd name="connsiteY91" fmla="*/ 2512280 h 3439886"/>
              <a:gd name="connsiteX92" fmla="*/ 630735 w 11573522"/>
              <a:gd name="connsiteY92" fmla="*/ 2507007 h 3439886"/>
              <a:gd name="connsiteX93" fmla="*/ 771079 w 11573522"/>
              <a:gd name="connsiteY93" fmla="*/ 2615693 h 3439886"/>
              <a:gd name="connsiteX94" fmla="*/ 771079 w 11573522"/>
              <a:gd name="connsiteY94" fmla="*/ 2437659 h 3439886"/>
              <a:gd name="connsiteX95" fmla="*/ 713481 w 11573522"/>
              <a:gd name="connsiteY95" fmla="*/ 2392644 h 3439886"/>
              <a:gd name="connsiteX96" fmla="*/ 717131 w 11573522"/>
              <a:gd name="connsiteY96" fmla="*/ 2387372 h 3439886"/>
              <a:gd name="connsiteX97" fmla="*/ 774323 w 11573522"/>
              <a:gd name="connsiteY97" fmla="*/ 2431576 h 3439886"/>
              <a:gd name="connsiteX98" fmla="*/ 962125 w 11573522"/>
              <a:gd name="connsiteY98" fmla="*/ 2288824 h 3439886"/>
              <a:gd name="connsiteX99" fmla="*/ 774729 w 11573522"/>
              <a:gd name="connsiteY99" fmla="*/ 2143638 h 3439886"/>
              <a:gd name="connsiteX100" fmla="*/ 586928 w 11573522"/>
              <a:gd name="connsiteY100" fmla="*/ 2286391 h 3439886"/>
              <a:gd name="connsiteX101" fmla="*/ 717131 w 11573522"/>
              <a:gd name="connsiteY101" fmla="*/ 2387372 h 3439886"/>
              <a:gd name="connsiteX102" fmla="*/ 713075 w 11573522"/>
              <a:gd name="connsiteY102" fmla="*/ 2392644 h 3439886"/>
              <a:gd name="connsiteX103" fmla="*/ 584900 w 11573522"/>
              <a:gd name="connsiteY103" fmla="*/ 2293285 h 3439886"/>
              <a:gd name="connsiteX104" fmla="*/ 584900 w 11573522"/>
              <a:gd name="connsiteY104" fmla="*/ 2471319 h 3439886"/>
              <a:gd name="connsiteX105" fmla="*/ 630329 w 11573522"/>
              <a:gd name="connsiteY105" fmla="*/ 2506602 h 3439886"/>
              <a:gd name="connsiteX106" fmla="*/ 626679 w 11573522"/>
              <a:gd name="connsiteY106" fmla="*/ 2512280 h 3439886"/>
              <a:gd name="connsiteX107" fmla="*/ 582872 w 11573522"/>
              <a:gd name="connsiteY107" fmla="*/ 2478619 h 3439886"/>
              <a:gd name="connsiteX108" fmla="*/ 395071 w 11573522"/>
              <a:gd name="connsiteY108" fmla="*/ 2621371 h 3439886"/>
              <a:gd name="connsiteX109" fmla="*/ 492825 w 11573522"/>
              <a:gd name="connsiteY109" fmla="*/ 2696804 h 3439886"/>
              <a:gd name="connsiteX110" fmla="*/ 488769 w 11573522"/>
              <a:gd name="connsiteY110" fmla="*/ 2702481 h 3439886"/>
              <a:gd name="connsiteX111" fmla="*/ 390609 w 11573522"/>
              <a:gd name="connsiteY111" fmla="*/ 2626238 h 3439886"/>
              <a:gd name="connsiteX112" fmla="*/ 390609 w 11573522"/>
              <a:gd name="connsiteY112" fmla="*/ 2715864 h 3439886"/>
              <a:gd name="connsiteX113" fmla="*/ 383713 w 11573522"/>
              <a:gd name="connsiteY113" fmla="*/ 2714647 h 3439886"/>
              <a:gd name="connsiteX114" fmla="*/ 383713 w 11573522"/>
              <a:gd name="connsiteY114" fmla="*/ 2623399 h 3439886"/>
              <a:gd name="connsiteX115" fmla="*/ 375601 w 11573522"/>
              <a:gd name="connsiteY115" fmla="*/ 2616910 h 3439886"/>
              <a:gd name="connsiteX116" fmla="*/ 375601 w 11573522"/>
              <a:gd name="connsiteY116" fmla="*/ 2608394 h 3439886"/>
              <a:gd name="connsiteX117" fmla="*/ 384930 w 11573522"/>
              <a:gd name="connsiteY117" fmla="*/ 2615693 h 3439886"/>
              <a:gd name="connsiteX118" fmla="*/ 384930 w 11573522"/>
              <a:gd name="connsiteY118" fmla="*/ 2437659 h 3439886"/>
              <a:gd name="connsiteX119" fmla="*/ 375601 w 11573522"/>
              <a:gd name="connsiteY119" fmla="*/ 2430360 h 3439886"/>
              <a:gd name="connsiteX120" fmla="*/ 375601 w 11573522"/>
              <a:gd name="connsiteY120" fmla="*/ 2421843 h 3439886"/>
              <a:gd name="connsiteX121" fmla="*/ 388175 w 11573522"/>
              <a:gd name="connsiteY121" fmla="*/ 2431576 h 3439886"/>
              <a:gd name="connsiteX122" fmla="*/ 575977 w 11573522"/>
              <a:gd name="connsiteY122" fmla="*/ 2288824 h 3439886"/>
              <a:gd name="connsiteX123" fmla="*/ 388580 w 11573522"/>
              <a:gd name="connsiteY123" fmla="*/ 2143638 h 3439886"/>
              <a:gd name="connsiteX124" fmla="*/ 200780 w 11573522"/>
              <a:gd name="connsiteY124" fmla="*/ 2286391 h 3439886"/>
              <a:gd name="connsiteX125" fmla="*/ 375195 w 11573522"/>
              <a:gd name="connsiteY125" fmla="*/ 2421843 h 3439886"/>
              <a:gd name="connsiteX126" fmla="*/ 375195 w 11573522"/>
              <a:gd name="connsiteY126" fmla="*/ 2429954 h 3439886"/>
              <a:gd name="connsiteX127" fmla="*/ 198752 w 11573522"/>
              <a:gd name="connsiteY127" fmla="*/ 2293285 h 3439886"/>
              <a:gd name="connsiteX128" fmla="*/ 198752 w 11573522"/>
              <a:gd name="connsiteY128" fmla="*/ 2471319 h 3439886"/>
              <a:gd name="connsiteX129" fmla="*/ 375195 w 11573522"/>
              <a:gd name="connsiteY129" fmla="*/ 2608394 h 3439886"/>
              <a:gd name="connsiteX130" fmla="*/ 375195 w 11573522"/>
              <a:gd name="connsiteY130" fmla="*/ 2616910 h 3439886"/>
              <a:gd name="connsiteX131" fmla="*/ 191856 w 11573522"/>
              <a:gd name="connsiteY131" fmla="*/ 2474563 h 3439886"/>
              <a:gd name="connsiteX132" fmla="*/ 191856 w 11573522"/>
              <a:gd name="connsiteY132" fmla="*/ 2284768 h 3439886"/>
              <a:gd name="connsiteX133" fmla="*/ 383713 w 11573522"/>
              <a:gd name="connsiteY133" fmla="*/ 2138772 h 3439886"/>
              <a:gd name="connsiteX134" fmla="*/ 383713 w 11573522"/>
              <a:gd name="connsiteY134" fmla="*/ 1959926 h 3439886"/>
              <a:gd name="connsiteX135" fmla="*/ 390609 w 11573522"/>
              <a:gd name="connsiteY135" fmla="*/ 1965198 h 3439886"/>
              <a:gd name="connsiteX136" fmla="*/ 390609 w 11573522"/>
              <a:gd name="connsiteY136" fmla="*/ 2136339 h 3439886"/>
              <a:gd name="connsiteX137" fmla="*/ 576788 w 11573522"/>
              <a:gd name="connsiteY137" fmla="*/ 2280307 h 3439886"/>
              <a:gd name="connsiteX138" fmla="*/ 576788 w 11573522"/>
              <a:gd name="connsiteY138" fmla="*/ 2102272 h 3439886"/>
              <a:gd name="connsiteX139" fmla="*/ 390609 w 11573522"/>
              <a:gd name="connsiteY139" fmla="*/ 1957898 h 3439886"/>
              <a:gd name="connsiteX140" fmla="*/ 390609 w 11573522"/>
              <a:gd name="connsiteY140" fmla="*/ 1964792 h 3439886"/>
              <a:gd name="connsiteX141" fmla="*/ 383713 w 11573522"/>
              <a:gd name="connsiteY141" fmla="*/ 1959520 h 3439886"/>
              <a:gd name="connsiteX142" fmla="*/ 383713 w 11573522"/>
              <a:gd name="connsiteY142" fmla="*/ 1949382 h 3439886"/>
              <a:gd name="connsiteX143" fmla="*/ 569487 w 11573522"/>
              <a:gd name="connsiteY143" fmla="*/ 1808251 h 3439886"/>
              <a:gd name="connsiteX144" fmla="*/ 575166 w 11573522"/>
              <a:gd name="connsiteY144" fmla="*/ 1812307 h 3439886"/>
              <a:gd name="connsiteX145" fmla="*/ 392637 w 11573522"/>
              <a:gd name="connsiteY145" fmla="*/ 1951004 h 3439886"/>
              <a:gd name="connsiteX146" fmla="*/ 580033 w 11573522"/>
              <a:gd name="connsiteY146" fmla="*/ 2096594 h 3439886"/>
              <a:gd name="connsiteX147" fmla="*/ 767834 w 11573522"/>
              <a:gd name="connsiteY147" fmla="*/ 1953437 h 3439886"/>
              <a:gd name="connsiteX148" fmla="*/ 580438 w 11573522"/>
              <a:gd name="connsiteY148" fmla="*/ 1808251 h 3439886"/>
              <a:gd name="connsiteX149" fmla="*/ 575166 w 11573522"/>
              <a:gd name="connsiteY149" fmla="*/ 1812307 h 3439886"/>
              <a:gd name="connsiteX150" fmla="*/ 569893 w 11573522"/>
              <a:gd name="connsiteY150" fmla="*/ 1807846 h 3439886"/>
              <a:gd name="connsiteX151" fmla="*/ 578005 w 11573522"/>
              <a:gd name="connsiteY151" fmla="*/ 1801763 h 3439886"/>
              <a:gd name="connsiteX152" fmla="*/ 578005 w 11573522"/>
              <a:gd name="connsiteY152" fmla="*/ 1795679 h 3439886"/>
              <a:gd name="connsiteX153" fmla="*/ 584900 w 11573522"/>
              <a:gd name="connsiteY153" fmla="*/ 1795679 h 3439886"/>
              <a:gd name="connsiteX154" fmla="*/ 584900 w 11573522"/>
              <a:gd name="connsiteY154" fmla="*/ 1802168 h 3439886"/>
              <a:gd name="connsiteX155" fmla="*/ 771079 w 11573522"/>
              <a:gd name="connsiteY155" fmla="*/ 1946137 h 3439886"/>
              <a:gd name="connsiteX156" fmla="*/ 771079 w 11573522"/>
              <a:gd name="connsiteY156" fmla="*/ 1783107 h 3439886"/>
              <a:gd name="connsiteX157" fmla="*/ 771079 w 11573522"/>
              <a:gd name="connsiteY157" fmla="*/ 1768508 h 3439886"/>
              <a:gd name="connsiteX158" fmla="*/ 584900 w 11573522"/>
              <a:gd name="connsiteY158" fmla="*/ 1624133 h 3439886"/>
              <a:gd name="connsiteX159" fmla="*/ 584900 w 11573522"/>
              <a:gd name="connsiteY159" fmla="*/ 1785541 h 3439886"/>
              <a:gd name="connsiteX160" fmla="*/ 584900 w 11573522"/>
              <a:gd name="connsiteY160" fmla="*/ 1795274 h 3439886"/>
              <a:gd name="connsiteX161" fmla="*/ 578005 w 11573522"/>
              <a:gd name="connsiteY161" fmla="*/ 1795274 h 3439886"/>
              <a:gd name="connsiteX162" fmla="*/ 578005 w 11573522"/>
              <a:gd name="connsiteY162" fmla="*/ 1621294 h 3439886"/>
              <a:gd name="connsiteX163" fmla="*/ 437661 w 11573522"/>
              <a:gd name="connsiteY163" fmla="*/ 1512608 h 3439886"/>
              <a:gd name="connsiteX164" fmla="*/ 441312 w 11573522"/>
              <a:gd name="connsiteY164" fmla="*/ 1506930 h 3439886"/>
              <a:gd name="connsiteX165" fmla="*/ 578816 w 11573522"/>
              <a:gd name="connsiteY165" fmla="*/ 1613589 h 3439886"/>
              <a:gd name="connsiteX166" fmla="*/ 578816 w 11573522"/>
              <a:gd name="connsiteY166" fmla="*/ 1435555 h 3439886"/>
              <a:gd name="connsiteX167" fmla="*/ 513106 w 11573522"/>
              <a:gd name="connsiteY167" fmla="*/ 1384456 h 3439886"/>
              <a:gd name="connsiteX168" fmla="*/ 516350 w 11573522"/>
              <a:gd name="connsiteY168" fmla="*/ 1378372 h 3439886"/>
              <a:gd name="connsiteX169" fmla="*/ 582061 w 11573522"/>
              <a:gd name="connsiteY169" fmla="*/ 1429472 h 3439886"/>
              <a:gd name="connsiteX170" fmla="*/ 769862 w 11573522"/>
              <a:gd name="connsiteY170" fmla="*/ 1286719 h 3439886"/>
              <a:gd name="connsiteX171" fmla="*/ 632763 w 11573522"/>
              <a:gd name="connsiteY171" fmla="*/ 1180060 h 3439886"/>
              <a:gd name="connsiteX172" fmla="*/ 636413 w 11573522"/>
              <a:gd name="connsiteY172" fmla="*/ 1173571 h 3439886"/>
              <a:gd name="connsiteX173" fmla="*/ 771079 w 11573522"/>
              <a:gd name="connsiteY173" fmla="*/ 1278203 h 3439886"/>
              <a:gd name="connsiteX174" fmla="*/ 771079 w 11573522"/>
              <a:gd name="connsiteY174" fmla="*/ 1099762 h 3439886"/>
              <a:gd name="connsiteX175" fmla="*/ 708208 w 11573522"/>
              <a:gd name="connsiteY175" fmla="*/ 1051096 h 3439886"/>
              <a:gd name="connsiteX176" fmla="*/ 711453 w 11573522"/>
              <a:gd name="connsiteY176" fmla="*/ 1045419 h 3439886"/>
              <a:gd name="connsiteX177" fmla="*/ 774323 w 11573522"/>
              <a:gd name="connsiteY177" fmla="*/ 1094085 h 3439886"/>
              <a:gd name="connsiteX178" fmla="*/ 962125 w 11573522"/>
              <a:gd name="connsiteY178" fmla="*/ 951332 h 3439886"/>
              <a:gd name="connsiteX179" fmla="*/ 777163 w 11573522"/>
              <a:gd name="connsiteY179" fmla="*/ 807769 h 3439886"/>
              <a:gd name="connsiteX180" fmla="*/ 589362 w 11573522"/>
              <a:gd name="connsiteY180" fmla="*/ 950521 h 3439886"/>
              <a:gd name="connsiteX181" fmla="*/ 711453 w 11573522"/>
              <a:gd name="connsiteY181" fmla="*/ 1045013 h 3439886"/>
              <a:gd name="connsiteX182" fmla="*/ 707802 w 11573522"/>
              <a:gd name="connsiteY182" fmla="*/ 1051096 h 3439886"/>
              <a:gd name="connsiteX183" fmla="*/ 584900 w 11573522"/>
              <a:gd name="connsiteY183" fmla="*/ 955388 h 3439886"/>
              <a:gd name="connsiteX184" fmla="*/ 584900 w 11573522"/>
              <a:gd name="connsiteY184" fmla="*/ 1133828 h 3439886"/>
              <a:gd name="connsiteX185" fmla="*/ 636008 w 11573522"/>
              <a:gd name="connsiteY185" fmla="*/ 1173571 h 3439886"/>
              <a:gd name="connsiteX186" fmla="*/ 632357 w 11573522"/>
              <a:gd name="connsiteY186" fmla="*/ 1180060 h 3439886"/>
              <a:gd name="connsiteX187" fmla="*/ 582872 w 11573522"/>
              <a:gd name="connsiteY187" fmla="*/ 1141534 h 3439886"/>
              <a:gd name="connsiteX188" fmla="*/ 395071 w 11573522"/>
              <a:gd name="connsiteY188" fmla="*/ 1284286 h 3439886"/>
              <a:gd name="connsiteX189" fmla="*/ 516350 w 11573522"/>
              <a:gd name="connsiteY189" fmla="*/ 1378372 h 3439886"/>
              <a:gd name="connsiteX190" fmla="*/ 512700 w 11573522"/>
              <a:gd name="connsiteY190" fmla="*/ 1384050 h 3439886"/>
              <a:gd name="connsiteX191" fmla="*/ 392637 w 11573522"/>
              <a:gd name="connsiteY191" fmla="*/ 1291180 h 3439886"/>
              <a:gd name="connsiteX192" fmla="*/ 392637 w 11573522"/>
              <a:gd name="connsiteY192" fmla="*/ 1469214 h 3439886"/>
              <a:gd name="connsiteX193" fmla="*/ 440906 w 11573522"/>
              <a:gd name="connsiteY193" fmla="*/ 1506525 h 3439886"/>
              <a:gd name="connsiteX194" fmla="*/ 437661 w 11573522"/>
              <a:gd name="connsiteY194" fmla="*/ 1512608 h 3439886"/>
              <a:gd name="connsiteX195" fmla="*/ 391015 w 11573522"/>
              <a:gd name="connsiteY195" fmla="*/ 1476514 h 3439886"/>
              <a:gd name="connsiteX196" fmla="*/ 195912 w 11573522"/>
              <a:gd name="connsiteY196" fmla="*/ 1624539 h 3439886"/>
              <a:gd name="connsiteX197" fmla="*/ 0 w 11573522"/>
              <a:gd name="connsiteY197" fmla="*/ 1472459 h 3439886"/>
              <a:gd name="connsiteX198" fmla="*/ 0 w 11573522"/>
              <a:gd name="connsiteY198" fmla="*/ 1412033 h 3439886"/>
              <a:gd name="connsiteX199" fmla="*/ 6490 w 11573522"/>
              <a:gd name="connsiteY199" fmla="*/ 1414872 h 3439886"/>
              <a:gd name="connsiteX200" fmla="*/ 6490 w 11573522"/>
              <a:gd name="connsiteY200" fmla="*/ 1469214 h 3439886"/>
              <a:gd name="connsiteX201" fmla="*/ 192668 w 11573522"/>
              <a:gd name="connsiteY201" fmla="*/ 1613589 h 3439886"/>
              <a:gd name="connsiteX202" fmla="*/ 192668 w 11573522"/>
              <a:gd name="connsiteY202" fmla="*/ 1435555 h 3439886"/>
              <a:gd name="connsiteX203" fmla="*/ 6490 w 11573522"/>
              <a:gd name="connsiteY203" fmla="*/ 1291180 h 3439886"/>
              <a:gd name="connsiteX204" fmla="*/ 6490 w 11573522"/>
              <a:gd name="connsiteY204" fmla="*/ 1414466 h 3439886"/>
              <a:gd name="connsiteX205" fmla="*/ 0 w 11573522"/>
              <a:gd name="connsiteY205" fmla="*/ 1411627 h 3439886"/>
              <a:gd name="connsiteX206" fmla="*/ 0 w 11573522"/>
              <a:gd name="connsiteY206" fmla="*/ 1282664 h 3439886"/>
              <a:gd name="connsiteX207" fmla="*/ 66926 w 11573522"/>
              <a:gd name="connsiteY207" fmla="*/ 1231565 h 3439886"/>
              <a:gd name="connsiteX208" fmla="*/ 73821 w 11573522"/>
              <a:gd name="connsiteY208" fmla="*/ 1234809 h 3439886"/>
              <a:gd name="connsiteX209" fmla="*/ 8924 w 11573522"/>
              <a:gd name="connsiteY209" fmla="*/ 1284286 h 3439886"/>
              <a:gd name="connsiteX210" fmla="*/ 196318 w 11573522"/>
              <a:gd name="connsiteY210" fmla="*/ 1429472 h 3439886"/>
              <a:gd name="connsiteX211" fmla="*/ 384119 w 11573522"/>
              <a:gd name="connsiteY211" fmla="*/ 1286719 h 3439886"/>
              <a:gd name="connsiteX212" fmla="*/ 196724 w 11573522"/>
              <a:gd name="connsiteY212" fmla="*/ 1141534 h 3439886"/>
              <a:gd name="connsiteX213" fmla="*/ 74227 w 11573522"/>
              <a:gd name="connsiteY213" fmla="*/ 1234403 h 3439886"/>
              <a:gd name="connsiteX214" fmla="*/ 67332 w 11573522"/>
              <a:gd name="connsiteY214" fmla="*/ 1231159 h 3439886"/>
              <a:gd name="connsiteX215" fmla="*/ 191856 w 11573522"/>
              <a:gd name="connsiteY215" fmla="*/ 1136667 h 3439886"/>
              <a:gd name="connsiteX216" fmla="*/ 191856 w 11573522"/>
              <a:gd name="connsiteY216" fmla="*/ 1044607 h 3439886"/>
              <a:gd name="connsiteX217" fmla="*/ 198752 w 11573522"/>
              <a:gd name="connsiteY217" fmla="*/ 1045419 h 3439886"/>
              <a:gd name="connsiteX218" fmla="*/ 198752 w 11573522"/>
              <a:gd name="connsiteY218" fmla="*/ 1133828 h 3439886"/>
              <a:gd name="connsiteX219" fmla="*/ 384524 w 11573522"/>
              <a:gd name="connsiteY219" fmla="*/ 1278203 h 3439886"/>
              <a:gd name="connsiteX220" fmla="*/ 384524 w 11573522"/>
              <a:gd name="connsiteY220" fmla="*/ 1099762 h 3439886"/>
              <a:gd name="connsiteX221" fmla="*/ 296912 w 11573522"/>
              <a:gd name="connsiteY221" fmla="*/ 1032037 h 3439886"/>
              <a:gd name="connsiteX222" fmla="*/ 300968 w 11573522"/>
              <a:gd name="connsiteY222" fmla="*/ 1026359 h 3439886"/>
              <a:gd name="connsiteX223" fmla="*/ 388175 w 11573522"/>
              <a:gd name="connsiteY223" fmla="*/ 1094085 h 3439886"/>
              <a:gd name="connsiteX224" fmla="*/ 575977 w 11573522"/>
              <a:gd name="connsiteY224" fmla="*/ 951332 h 3439886"/>
              <a:gd name="connsiteX225" fmla="*/ 434822 w 11573522"/>
              <a:gd name="connsiteY225" fmla="*/ 841835 h 3439886"/>
              <a:gd name="connsiteX226" fmla="*/ 438878 w 11573522"/>
              <a:gd name="connsiteY226" fmla="*/ 836158 h 3439886"/>
              <a:gd name="connsiteX227" fmla="*/ 578816 w 11573522"/>
              <a:gd name="connsiteY227" fmla="*/ 944843 h 3439886"/>
              <a:gd name="connsiteX228" fmla="*/ 578816 w 11573522"/>
              <a:gd name="connsiteY228" fmla="*/ 766808 h 3439886"/>
              <a:gd name="connsiteX229" fmla="*/ 521218 w 11573522"/>
              <a:gd name="connsiteY229" fmla="*/ 722199 h 3439886"/>
              <a:gd name="connsiteX230" fmla="*/ 525274 w 11573522"/>
              <a:gd name="connsiteY230" fmla="*/ 716927 h 3439886"/>
              <a:gd name="connsiteX231" fmla="*/ 582061 w 11573522"/>
              <a:gd name="connsiteY231" fmla="*/ 761131 h 3439886"/>
              <a:gd name="connsiteX232" fmla="*/ 769862 w 11573522"/>
              <a:gd name="connsiteY232" fmla="*/ 618379 h 3439886"/>
              <a:gd name="connsiteX233" fmla="*/ 582872 w 11573522"/>
              <a:gd name="connsiteY233" fmla="*/ 472787 h 3439886"/>
              <a:gd name="connsiteX234" fmla="*/ 395071 w 11573522"/>
              <a:gd name="connsiteY234" fmla="*/ 615540 h 3439886"/>
              <a:gd name="connsiteX235" fmla="*/ 524868 w 11573522"/>
              <a:gd name="connsiteY235" fmla="*/ 716521 h 3439886"/>
              <a:gd name="connsiteX236" fmla="*/ 521218 w 11573522"/>
              <a:gd name="connsiteY236" fmla="*/ 722199 h 3439886"/>
              <a:gd name="connsiteX237" fmla="*/ 392637 w 11573522"/>
              <a:gd name="connsiteY237" fmla="*/ 622434 h 3439886"/>
              <a:gd name="connsiteX238" fmla="*/ 392637 w 11573522"/>
              <a:gd name="connsiteY238" fmla="*/ 800875 h 3439886"/>
              <a:gd name="connsiteX239" fmla="*/ 438472 w 11573522"/>
              <a:gd name="connsiteY239" fmla="*/ 836158 h 3439886"/>
              <a:gd name="connsiteX240" fmla="*/ 434416 w 11573522"/>
              <a:gd name="connsiteY240" fmla="*/ 841430 h 3439886"/>
              <a:gd name="connsiteX241" fmla="*/ 391015 w 11573522"/>
              <a:gd name="connsiteY241" fmla="*/ 807769 h 3439886"/>
              <a:gd name="connsiteX242" fmla="*/ 203214 w 11573522"/>
              <a:gd name="connsiteY242" fmla="*/ 950521 h 3439886"/>
              <a:gd name="connsiteX243" fmla="*/ 300968 w 11573522"/>
              <a:gd name="connsiteY243" fmla="*/ 1026359 h 3439886"/>
              <a:gd name="connsiteX244" fmla="*/ 296912 w 11573522"/>
              <a:gd name="connsiteY244" fmla="*/ 1031630 h 3439886"/>
              <a:gd name="connsiteX245" fmla="*/ 198752 w 11573522"/>
              <a:gd name="connsiteY245" fmla="*/ 955388 h 3439886"/>
              <a:gd name="connsiteX246" fmla="*/ 198752 w 11573522"/>
              <a:gd name="connsiteY246" fmla="*/ 1045013 h 3439886"/>
              <a:gd name="connsiteX247" fmla="*/ 191856 w 11573522"/>
              <a:gd name="connsiteY247" fmla="*/ 1044202 h 3439886"/>
              <a:gd name="connsiteX248" fmla="*/ 191856 w 11573522"/>
              <a:gd name="connsiteY248" fmla="*/ 952954 h 3439886"/>
              <a:gd name="connsiteX249" fmla="*/ 183744 w 11573522"/>
              <a:gd name="connsiteY249" fmla="*/ 946465 h 3439886"/>
              <a:gd name="connsiteX250" fmla="*/ 183744 w 11573522"/>
              <a:gd name="connsiteY250" fmla="*/ 937949 h 3439886"/>
              <a:gd name="connsiteX251" fmla="*/ 192668 w 11573522"/>
              <a:gd name="connsiteY251" fmla="*/ 944843 h 3439886"/>
              <a:gd name="connsiteX252" fmla="*/ 192668 w 11573522"/>
              <a:gd name="connsiteY252" fmla="*/ 766808 h 3439886"/>
              <a:gd name="connsiteX253" fmla="*/ 183744 w 11573522"/>
              <a:gd name="connsiteY253" fmla="*/ 759914 h 3439886"/>
              <a:gd name="connsiteX254" fmla="*/ 183744 w 11573522"/>
              <a:gd name="connsiteY254" fmla="*/ 751398 h 3439886"/>
              <a:gd name="connsiteX255" fmla="*/ 196318 w 11573522"/>
              <a:gd name="connsiteY255" fmla="*/ 761131 h 3439886"/>
              <a:gd name="connsiteX256" fmla="*/ 384119 w 11573522"/>
              <a:gd name="connsiteY256" fmla="*/ 618379 h 3439886"/>
              <a:gd name="connsiteX257" fmla="*/ 196724 w 11573522"/>
              <a:gd name="connsiteY257" fmla="*/ 472787 h 3439886"/>
              <a:gd name="connsiteX258" fmla="*/ 8924 w 11573522"/>
              <a:gd name="connsiteY258" fmla="*/ 615540 h 3439886"/>
              <a:gd name="connsiteX259" fmla="*/ 183339 w 11573522"/>
              <a:gd name="connsiteY259" fmla="*/ 750992 h 3439886"/>
              <a:gd name="connsiteX260" fmla="*/ 183339 w 11573522"/>
              <a:gd name="connsiteY260" fmla="*/ 759508 h 3439886"/>
              <a:gd name="connsiteX261" fmla="*/ 6490 w 11573522"/>
              <a:gd name="connsiteY261" fmla="*/ 622434 h 3439886"/>
              <a:gd name="connsiteX262" fmla="*/ 6490 w 11573522"/>
              <a:gd name="connsiteY262" fmla="*/ 800875 h 3439886"/>
              <a:gd name="connsiteX263" fmla="*/ 183339 w 11573522"/>
              <a:gd name="connsiteY263" fmla="*/ 937544 h 3439886"/>
              <a:gd name="connsiteX264" fmla="*/ 183339 w 11573522"/>
              <a:gd name="connsiteY264" fmla="*/ 946060 h 3439886"/>
              <a:gd name="connsiteX265" fmla="*/ 0 w 11573522"/>
              <a:gd name="connsiteY265" fmla="*/ 804119 h 3439886"/>
              <a:gd name="connsiteX266" fmla="*/ 0 w 11573522"/>
              <a:gd name="connsiteY266" fmla="*/ 613917 h 3439886"/>
              <a:gd name="connsiteX267" fmla="*/ 191856 w 11573522"/>
              <a:gd name="connsiteY267" fmla="*/ 468327 h 3439886"/>
              <a:gd name="connsiteX268" fmla="*/ 191856 w 11573522"/>
              <a:gd name="connsiteY268" fmla="*/ 289076 h 3439886"/>
              <a:gd name="connsiteX269" fmla="*/ 198752 w 11573522"/>
              <a:gd name="connsiteY269" fmla="*/ 294348 h 3439886"/>
              <a:gd name="connsiteX270" fmla="*/ 198752 w 11573522"/>
              <a:gd name="connsiteY270" fmla="*/ 465488 h 3439886"/>
              <a:gd name="connsiteX271" fmla="*/ 384524 w 11573522"/>
              <a:gd name="connsiteY271" fmla="*/ 609862 h 3439886"/>
              <a:gd name="connsiteX272" fmla="*/ 384524 w 11573522"/>
              <a:gd name="connsiteY272" fmla="*/ 431828 h 3439886"/>
              <a:gd name="connsiteX273" fmla="*/ 198752 w 11573522"/>
              <a:gd name="connsiteY273" fmla="*/ 287453 h 3439886"/>
              <a:gd name="connsiteX274" fmla="*/ 198752 w 11573522"/>
              <a:gd name="connsiteY274" fmla="*/ 293942 h 3439886"/>
              <a:gd name="connsiteX275" fmla="*/ 191856 w 11573522"/>
              <a:gd name="connsiteY275" fmla="*/ 288670 h 3439886"/>
              <a:gd name="connsiteX276" fmla="*/ 191856 w 11573522"/>
              <a:gd name="connsiteY276" fmla="*/ 278937 h 3439886"/>
              <a:gd name="connsiteX277" fmla="*/ 377629 w 11573522"/>
              <a:gd name="connsiteY277" fmla="*/ 137401 h 3439886"/>
              <a:gd name="connsiteX278" fmla="*/ 383308 w 11573522"/>
              <a:gd name="connsiteY278" fmla="*/ 141862 h 3439886"/>
              <a:gd name="connsiteX279" fmla="*/ 200780 w 11573522"/>
              <a:gd name="connsiteY279" fmla="*/ 280559 h 3439886"/>
              <a:gd name="connsiteX280" fmla="*/ 388175 w 11573522"/>
              <a:gd name="connsiteY280" fmla="*/ 425745 h 3439886"/>
              <a:gd name="connsiteX281" fmla="*/ 575977 w 11573522"/>
              <a:gd name="connsiteY281" fmla="*/ 282993 h 3439886"/>
              <a:gd name="connsiteX282" fmla="*/ 388580 w 11573522"/>
              <a:gd name="connsiteY282" fmla="*/ 137807 h 3439886"/>
              <a:gd name="connsiteX283" fmla="*/ 383308 w 11573522"/>
              <a:gd name="connsiteY283" fmla="*/ 141862 h 3439886"/>
              <a:gd name="connsiteX284" fmla="*/ 378035 w 11573522"/>
              <a:gd name="connsiteY284" fmla="*/ 137401 h 3439886"/>
              <a:gd name="connsiteX285" fmla="*/ 386147 w 11573522"/>
              <a:gd name="connsiteY285" fmla="*/ 131318 h 3439886"/>
              <a:gd name="connsiteX286" fmla="*/ 386147 w 11573522"/>
              <a:gd name="connsiteY286" fmla="*/ 1350 h 343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11573522" h="3439886" extrusionOk="0">
                <a:moveTo>
                  <a:pt x="388580" y="2811978"/>
                </a:moveTo>
                <a:cubicBezTo>
                  <a:pt x="266084" y="2905253"/>
                  <a:pt x="266084" y="2905253"/>
                  <a:pt x="266084" y="2905253"/>
                </a:cubicBezTo>
                <a:cubicBezTo>
                  <a:pt x="200780" y="2954731"/>
                  <a:pt x="200780" y="2954731"/>
                  <a:pt x="200780" y="2954731"/>
                </a:cubicBezTo>
                <a:cubicBezTo>
                  <a:pt x="388175" y="3100322"/>
                  <a:pt x="388175" y="3100322"/>
                  <a:pt x="388175" y="3100322"/>
                </a:cubicBezTo>
                <a:cubicBezTo>
                  <a:pt x="575977" y="2957569"/>
                  <a:pt x="575977" y="2957569"/>
                  <a:pt x="575977" y="2957569"/>
                </a:cubicBezTo>
                <a:cubicBezTo>
                  <a:pt x="388580" y="2811978"/>
                  <a:pt x="388580" y="2811978"/>
                  <a:pt x="388580" y="2811978"/>
                </a:cubicBezTo>
                <a:close/>
                <a:moveTo>
                  <a:pt x="386147" y="0"/>
                </a:moveTo>
                <a:lnTo>
                  <a:pt x="392637" y="0"/>
                </a:lnTo>
                <a:lnTo>
                  <a:pt x="392637" y="28893"/>
                </a:lnTo>
                <a:cubicBezTo>
                  <a:pt x="392637" y="131318"/>
                  <a:pt x="392637" y="131318"/>
                  <a:pt x="392637" y="131318"/>
                </a:cubicBezTo>
                <a:cubicBezTo>
                  <a:pt x="578816" y="275693"/>
                  <a:pt x="578816" y="275693"/>
                  <a:pt x="578816" y="275693"/>
                </a:cubicBezTo>
                <a:cubicBezTo>
                  <a:pt x="578816" y="97658"/>
                  <a:pt x="578816" y="97658"/>
                  <a:pt x="578816" y="97658"/>
                </a:cubicBezTo>
                <a:cubicBezTo>
                  <a:pt x="521320" y="52946"/>
                  <a:pt x="485384" y="25001"/>
                  <a:pt x="462924" y="7536"/>
                </a:cubicBezTo>
                <a:lnTo>
                  <a:pt x="453234" y="0"/>
                </a:lnTo>
                <a:lnTo>
                  <a:pt x="464209" y="0"/>
                </a:lnTo>
                <a:lnTo>
                  <a:pt x="484510" y="15775"/>
                </a:lnTo>
                <a:cubicBezTo>
                  <a:pt x="582061" y="91574"/>
                  <a:pt x="582061" y="91574"/>
                  <a:pt x="582061" y="91574"/>
                </a:cubicBezTo>
                <a:cubicBezTo>
                  <a:pt x="638188" y="48992"/>
                  <a:pt x="673267" y="22378"/>
                  <a:pt x="695192" y="5744"/>
                </a:cubicBezTo>
                <a:lnTo>
                  <a:pt x="702764" y="0"/>
                </a:lnTo>
                <a:lnTo>
                  <a:pt x="2758098" y="0"/>
                </a:lnTo>
                <a:lnTo>
                  <a:pt x="2764588" y="0"/>
                </a:lnTo>
                <a:lnTo>
                  <a:pt x="2825185" y="0"/>
                </a:lnTo>
                <a:lnTo>
                  <a:pt x="2836160" y="0"/>
                </a:lnTo>
                <a:lnTo>
                  <a:pt x="3074715" y="0"/>
                </a:lnTo>
                <a:lnTo>
                  <a:pt x="9201571" y="0"/>
                </a:lnTo>
                <a:lnTo>
                  <a:pt x="11573522" y="0"/>
                </a:lnTo>
                <a:lnTo>
                  <a:pt x="11573522" y="3439886"/>
                </a:lnTo>
                <a:lnTo>
                  <a:pt x="962936" y="3439886"/>
                </a:lnTo>
                <a:lnTo>
                  <a:pt x="962936" y="3439632"/>
                </a:lnTo>
                <a:cubicBezTo>
                  <a:pt x="962936" y="3438953"/>
                  <a:pt x="962936" y="3438953"/>
                  <a:pt x="962936" y="3438953"/>
                </a:cubicBezTo>
                <a:cubicBezTo>
                  <a:pt x="776757" y="3294579"/>
                  <a:pt x="776757" y="3294579"/>
                  <a:pt x="776757" y="3294579"/>
                </a:cubicBezTo>
                <a:cubicBezTo>
                  <a:pt x="776757" y="3361342"/>
                  <a:pt x="776757" y="3403069"/>
                  <a:pt x="776757" y="3429148"/>
                </a:cubicBezTo>
                <a:lnTo>
                  <a:pt x="776757" y="3439886"/>
                </a:lnTo>
                <a:lnTo>
                  <a:pt x="769862" y="3439886"/>
                </a:lnTo>
                <a:lnTo>
                  <a:pt x="769862" y="3414403"/>
                </a:lnTo>
                <a:cubicBezTo>
                  <a:pt x="769862" y="3292145"/>
                  <a:pt x="769862" y="3292145"/>
                  <a:pt x="769862" y="3292145"/>
                </a:cubicBezTo>
                <a:cubicBezTo>
                  <a:pt x="629924" y="3183458"/>
                  <a:pt x="629924" y="3183458"/>
                  <a:pt x="629924" y="3183458"/>
                </a:cubicBezTo>
                <a:cubicBezTo>
                  <a:pt x="633168" y="3177375"/>
                  <a:pt x="633168" y="3177375"/>
                  <a:pt x="633168" y="3177375"/>
                </a:cubicBezTo>
                <a:cubicBezTo>
                  <a:pt x="771079" y="3284034"/>
                  <a:pt x="771079" y="3284034"/>
                  <a:pt x="771079" y="3284034"/>
                </a:cubicBezTo>
                <a:cubicBezTo>
                  <a:pt x="771079" y="3105999"/>
                  <a:pt x="771079" y="3105999"/>
                  <a:pt x="771079" y="3105999"/>
                </a:cubicBezTo>
                <a:cubicBezTo>
                  <a:pt x="704963" y="3054900"/>
                  <a:pt x="704963" y="3054900"/>
                  <a:pt x="704963" y="3054900"/>
                </a:cubicBezTo>
                <a:cubicBezTo>
                  <a:pt x="708614" y="3049222"/>
                  <a:pt x="708614" y="3049222"/>
                  <a:pt x="708614" y="3049222"/>
                </a:cubicBezTo>
                <a:cubicBezTo>
                  <a:pt x="774323" y="3100322"/>
                  <a:pt x="774323" y="3100322"/>
                  <a:pt x="774323" y="3100322"/>
                </a:cubicBezTo>
                <a:cubicBezTo>
                  <a:pt x="962125" y="2957569"/>
                  <a:pt x="962125" y="2957569"/>
                  <a:pt x="962125" y="2957569"/>
                </a:cubicBezTo>
                <a:cubicBezTo>
                  <a:pt x="824621" y="2850911"/>
                  <a:pt x="824621" y="2850911"/>
                  <a:pt x="824621" y="2850911"/>
                </a:cubicBezTo>
                <a:cubicBezTo>
                  <a:pt x="828271" y="2844422"/>
                  <a:pt x="828271" y="2844422"/>
                  <a:pt x="828271" y="2844422"/>
                </a:cubicBezTo>
                <a:cubicBezTo>
                  <a:pt x="962936" y="2948647"/>
                  <a:pt x="962936" y="2948647"/>
                  <a:pt x="962936" y="2948647"/>
                </a:cubicBezTo>
                <a:cubicBezTo>
                  <a:pt x="962936" y="2770612"/>
                  <a:pt x="962936" y="2770612"/>
                  <a:pt x="962936" y="2770612"/>
                </a:cubicBezTo>
                <a:cubicBezTo>
                  <a:pt x="900065" y="2721947"/>
                  <a:pt x="900065" y="2721947"/>
                  <a:pt x="900065" y="2721947"/>
                </a:cubicBezTo>
                <a:cubicBezTo>
                  <a:pt x="903716" y="2715864"/>
                  <a:pt x="903716" y="2715864"/>
                  <a:pt x="903716" y="2715864"/>
                </a:cubicBezTo>
                <a:cubicBezTo>
                  <a:pt x="966181" y="2764529"/>
                  <a:pt x="966181" y="2764529"/>
                  <a:pt x="966181" y="2764529"/>
                </a:cubicBezTo>
                <a:cubicBezTo>
                  <a:pt x="1153982" y="2621777"/>
                  <a:pt x="1153982" y="2621777"/>
                  <a:pt x="1153982" y="2621777"/>
                </a:cubicBezTo>
                <a:cubicBezTo>
                  <a:pt x="969021" y="2478619"/>
                  <a:pt x="969021" y="2478619"/>
                  <a:pt x="969021" y="2478619"/>
                </a:cubicBezTo>
                <a:cubicBezTo>
                  <a:pt x="781219" y="2621371"/>
                  <a:pt x="781219" y="2621371"/>
                  <a:pt x="781219" y="2621371"/>
                </a:cubicBezTo>
                <a:cubicBezTo>
                  <a:pt x="903310" y="2715864"/>
                  <a:pt x="903310" y="2715864"/>
                  <a:pt x="903310" y="2715864"/>
                </a:cubicBezTo>
                <a:cubicBezTo>
                  <a:pt x="900065" y="2721542"/>
                  <a:pt x="900065" y="2721542"/>
                  <a:pt x="900065" y="2721542"/>
                </a:cubicBezTo>
                <a:cubicBezTo>
                  <a:pt x="776757" y="2626238"/>
                  <a:pt x="776757" y="2626238"/>
                  <a:pt x="776757" y="2626238"/>
                </a:cubicBezTo>
                <a:cubicBezTo>
                  <a:pt x="776757" y="2804273"/>
                  <a:pt x="776757" y="2804273"/>
                  <a:pt x="776757" y="2804273"/>
                </a:cubicBezTo>
                <a:cubicBezTo>
                  <a:pt x="828271" y="2844017"/>
                  <a:pt x="828271" y="2844017"/>
                  <a:pt x="828271" y="2844017"/>
                </a:cubicBezTo>
                <a:cubicBezTo>
                  <a:pt x="824215" y="2850506"/>
                  <a:pt x="824215" y="2850506"/>
                  <a:pt x="824215" y="2850506"/>
                </a:cubicBezTo>
                <a:cubicBezTo>
                  <a:pt x="774729" y="2811978"/>
                  <a:pt x="774729" y="2811978"/>
                  <a:pt x="774729" y="2811978"/>
                </a:cubicBezTo>
                <a:cubicBezTo>
                  <a:pt x="586928" y="2954731"/>
                  <a:pt x="586928" y="2954731"/>
                  <a:pt x="586928" y="2954731"/>
                </a:cubicBezTo>
                <a:cubicBezTo>
                  <a:pt x="708208" y="3048817"/>
                  <a:pt x="708208" y="3048817"/>
                  <a:pt x="708208" y="3048817"/>
                </a:cubicBezTo>
                <a:cubicBezTo>
                  <a:pt x="704963" y="3054900"/>
                  <a:pt x="704963" y="3054900"/>
                  <a:pt x="704963" y="3054900"/>
                </a:cubicBezTo>
                <a:cubicBezTo>
                  <a:pt x="584900" y="2961625"/>
                  <a:pt x="584900" y="2961625"/>
                  <a:pt x="584900" y="2961625"/>
                </a:cubicBezTo>
                <a:cubicBezTo>
                  <a:pt x="584900" y="3140065"/>
                  <a:pt x="584900" y="3140065"/>
                  <a:pt x="584900" y="3140065"/>
                </a:cubicBezTo>
                <a:cubicBezTo>
                  <a:pt x="633168" y="3177375"/>
                  <a:pt x="633168" y="3177375"/>
                  <a:pt x="633168" y="3177375"/>
                </a:cubicBezTo>
                <a:cubicBezTo>
                  <a:pt x="629518" y="3183052"/>
                  <a:pt x="629518" y="3183052"/>
                  <a:pt x="629518" y="3183052"/>
                </a:cubicBezTo>
                <a:cubicBezTo>
                  <a:pt x="582872" y="3146960"/>
                  <a:pt x="582872" y="3146960"/>
                  <a:pt x="582872" y="3146960"/>
                </a:cubicBezTo>
                <a:cubicBezTo>
                  <a:pt x="388175" y="3295390"/>
                  <a:pt x="388175" y="3295390"/>
                  <a:pt x="388175" y="3295390"/>
                </a:cubicBezTo>
                <a:cubicBezTo>
                  <a:pt x="191856" y="3143310"/>
                  <a:pt x="191856" y="3143310"/>
                  <a:pt x="191856" y="3143310"/>
                </a:cubicBezTo>
                <a:cubicBezTo>
                  <a:pt x="191856" y="3082477"/>
                  <a:pt x="191856" y="3082477"/>
                  <a:pt x="191856" y="3082477"/>
                </a:cubicBezTo>
                <a:cubicBezTo>
                  <a:pt x="198752" y="3085316"/>
                  <a:pt x="198752" y="3085316"/>
                  <a:pt x="198752" y="3085316"/>
                </a:cubicBezTo>
                <a:cubicBezTo>
                  <a:pt x="198752" y="3140065"/>
                  <a:pt x="198752" y="3140065"/>
                  <a:pt x="198752" y="3140065"/>
                </a:cubicBezTo>
                <a:cubicBezTo>
                  <a:pt x="384930" y="3284034"/>
                  <a:pt x="384930" y="3284034"/>
                  <a:pt x="384930" y="3284034"/>
                </a:cubicBezTo>
                <a:cubicBezTo>
                  <a:pt x="384930" y="3105999"/>
                  <a:pt x="384930" y="3105999"/>
                  <a:pt x="384930" y="3105999"/>
                </a:cubicBezTo>
                <a:cubicBezTo>
                  <a:pt x="198752" y="2961625"/>
                  <a:pt x="198752" y="2961625"/>
                  <a:pt x="198752" y="2961625"/>
                </a:cubicBezTo>
                <a:cubicBezTo>
                  <a:pt x="198752" y="3084911"/>
                  <a:pt x="198752" y="3084911"/>
                  <a:pt x="198752" y="3084911"/>
                </a:cubicBezTo>
                <a:cubicBezTo>
                  <a:pt x="191856" y="3082072"/>
                  <a:pt x="191856" y="3082072"/>
                  <a:pt x="191856" y="3082072"/>
                </a:cubicBezTo>
                <a:cubicBezTo>
                  <a:pt x="191856" y="2953108"/>
                  <a:pt x="191856" y="2953108"/>
                  <a:pt x="191856" y="2953108"/>
                </a:cubicBezTo>
                <a:cubicBezTo>
                  <a:pt x="259189" y="2902009"/>
                  <a:pt x="259189" y="2902009"/>
                  <a:pt x="259189" y="2902009"/>
                </a:cubicBezTo>
                <a:cubicBezTo>
                  <a:pt x="383713" y="2807517"/>
                  <a:pt x="383713" y="2807517"/>
                  <a:pt x="383713" y="2807517"/>
                </a:cubicBezTo>
                <a:cubicBezTo>
                  <a:pt x="383713" y="2715053"/>
                  <a:pt x="383713" y="2715053"/>
                  <a:pt x="383713" y="2715053"/>
                </a:cubicBezTo>
                <a:cubicBezTo>
                  <a:pt x="390609" y="2716269"/>
                  <a:pt x="390609" y="2716269"/>
                  <a:pt x="390609" y="2716269"/>
                </a:cubicBezTo>
                <a:cubicBezTo>
                  <a:pt x="390609" y="2804273"/>
                  <a:pt x="390609" y="2804273"/>
                  <a:pt x="390609" y="2804273"/>
                </a:cubicBezTo>
                <a:cubicBezTo>
                  <a:pt x="576788" y="2948647"/>
                  <a:pt x="576788" y="2948647"/>
                  <a:pt x="576788" y="2948647"/>
                </a:cubicBezTo>
                <a:cubicBezTo>
                  <a:pt x="576788" y="2770612"/>
                  <a:pt x="576788" y="2770612"/>
                  <a:pt x="576788" y="2770612"/>
                </a:cubicBezTo>
                <a:cubicBezTo>
                  <a:pt x="489174" y="2702481"/>
                  <a:pt x="489174" y="2702481"/>
                  <a:pt x="489174" y="2702481"/>
                </a:cubicBezTo>
                <a:cubicBezTo>
                  <a:pt x="492825" y="2697209"/>
                  <a:pt x="492825" y="2697209"/>
                  <a:pt x="492825" y="2697209"/>
                </a:cubicBezTo>
                <a:cubicBezTo>
                  <a:pt x="580033" y="2764529"/>
                  <a:pt x="580033" y="2764529"/>
                  <a:pt x="580033" y="2764529"/>
                </a:cubicBezTo>
                <a:cubicBezTo>
                  <a:pt x="767834" y="2621777"/>
                  <a:pt x="767834" y="2621777"/>
                  <a:pt x="767834" y="2621777"/>
                </a:cubicBezTo>
                <a:cubicBezTo>
                  <a:pt x="626679" y="2512280"/>
                  <a:pt x="626679" y="2512280"/>
                  <a:pt x="626679" y="2512280"/>
                </a:cubicBezTo>
                <a:cubicBezTo>
                  <a:pt x="630735" y="2507007"/>
                  <a:pt x="630735" y="2507007"/>
                  <a:pt x="630735" y="2507007"/>
                </a:cubicBezTo>
                <a:cubicBezTo>
                  <a:pt x="771079" y="2615693"/>
                  <a:pt x="771079" y="2615693"/>
                  <a:pt x="771079" y="2615693"/>
                </a:cubicBezTo>
                <a:cubicBezTo>
                  <a:pt x="771079" y="2437659"/>
                  <a:pt x="771079" y="2437659"/>
                  <a:pt x="771079" y="2437659"/>
                </a:cubicBezTo>
                <a:cubicBezTo>
                  <a:pt x="713481" y="2392644"/>
                  <a:pt x="713481" y="2392644"/>
                  <a:pt x="713481" y="2392644"/>
                </a:cubicBezTo>
                <a:cubicBezTo>
                  <a:pt x="717131" y="2387372"/>
                  <a:pt x="717131" y="2387372"/>
                  <a:pt x="717131" y="2387372"/>
                </a:cubicBezTo>
                <a:cubicBezTo>
                  <a:pt x="774323" y="2431576"/>
                  <a:pt x="774323" y="2431576"/>
                  <a:pt x="774323" y="2431576"/>
                </a:cubicBezTo>
                <a:cubicBezTo>
                  <a:pt x="962125" y="2288824"/>
                  <a:pt x="962125" y="2288824"/>
                  <a:pt x="962125" y="2288824"/>
                </a:cubicBezTo>
                <a:cubicBezTo>
                  <a:pt x="774729" y="2143638"/>
                  <a:pt x="774729" y="2143638"/>
                  <a:pt x="774729" y="2143638"/>
                </a:cubicBezTo>
                <a:cubicBezTo>
                  <a:pt x="586928" y="2286391"/>
                  <a:pt x="586928" y="2286391"/>
                  <a:pt x="586928" y="2286391"/>
                </a:cubicBezTo>
                <a:cubicBezTo>
                  <a:pt x="717131" y="2387372"/>
                  <a:pt x="717131" y="2387372"/>
                  <a:pt x="717131" y="2387372"/>
                </a:cubicBezTo>
                <a:cubicBezTo>
                  <a:pt x="713075" y="2392644"/>
                  <a:pt x="713075" y="2392644"/>
                  <a:pt x="713075" y="2392644"/>
                </a:cubicBezTo>
                <a:cubicBezTo>
                  <a:pt x="584900" y="2293285"/>
                  <a:pt x="584900" y="2293285"/>
                  <a:pt x="584900" y="2293285"/>
                </a:cubicBezTo>
                <a:cubicBezTo>
                  <a:pt x="584900" y="2471319"/>
                  <a:pt x="584900" y="2471319"/>
                  <a:pt x="584900" y="2471319"/>
                </a:cubicBezTo>
                <a:cubicBezTo>
                  <a:pt x="630329" y="2506602"/>
                  <a:pt x="630329" y="2506602"/>
                  <a:pt x="630329" y="2506602"/>
                </a:cubicBezTo>
                <a:cubicBezTo>
                  <a:pt x="626679" y="2512280"/>
                  <a:pt x="626679" y="2512280"/>
                  <a:pt x="626679" y="2512280"/>
                </a:cubicBezTo>
                <a:cubicBezTo>
                  <a:pt x="582872" y="2478619"/>
                  <a:pt x="582872" y="2478619"/>
                  <a:pt x="582872" y="2478619"/>
                </a:cubicBezTo>
                <a:cubicBezTo>
                  <a:pt x="395071" y="2621371"/>
                  <a:pt x="395071" y="2621371"/>
                  <a:pt x="395071" y="2621371"/>
                </a:cubicBezTo>
                <a:cubicBezTo>
                  <a:pt x="492825" y="2696804"/>
                  <a:pt x="492825" y="2696804"/>
                  <a:pt x="492825" y="2696804"/>
                </a:cubicBezTo>
                <a:cubicBezTo>
                  <a:pt x="488769" y="2702481"/>
                  <a:pt x="488769" y="2702481"/>
                  <a:pt x="488769" y="2702481"/>
                </a:cubicBezTo>
                <a:cubicBezTo>
                  <a:pt x="390609" y="2626238"/>
                  <a:pt x="390609" y="2626238"/>
                  <a:pt x="390609" y="2626238"/>
                </a:cubicBezTo>
                <a:cubicBezTo>
                  <a:pt x="390609" y="2715864"/>
                  <a:pt x="390609" y="2715864"/>
                  <a:pt x="390609" y="2715864"/>
                </a:cubicBezTo>
                <a:cubicBezTo>
                  <a:pt x="383713" y="2714647"/>
                  <a:pt x="383713" y="2714647"/>
                  <a:pt x="383713" y="2714647"/>
                </a:cubicBezTo>
                <a:cubicBezTo>
                  <a:pt x="383713" y="2623399"/>
                  <a:pt x="383713" y="2623399"/>
                  <a:pt x="383713" y="2623399"/>
                </a:cubicBezTo>
                <a:cubicBezTo>
                  <a:pt x="375601" y="2616910"/>
                  <a:pt x="375601" y="2616910"/>
                  <a:pt x="375601" y="2616910"/>
                </a:cubicBezTo>
                <a:cubicBezTo>
                  <a:pt x="375601" y="2608394"/>
                  <a:pt x="375601" y="2608394"/>
                  <a:pt x="375601" y="2608394"/>
                </a:cubicBezTo>
                <a:cubicBezTo>
                  <a:pt x="384930" y="2615693"/>
                  <a:pt x="384930" y="2615693"/>
                  <a:pt x="384930" y="2615693"/>
                </a:cubicBezTo>
                <a:cubicBezTo>
                  <a:pt x="384930" y="2437659"/>
                  <a:pt x="384930" y="2437659"/>
                  <a:pt x="384930" y="2437659"/>
                </a:cubicBezTo>
                <a:cubicBezTo>
                  <a:pt x="375601" y="2430360"/>
                  <a:pt x="375601" y="2430360"/>
                  <a:pt x="375601" y="2430360"/>
                </a:cubicBezTo>
                <a:cubicBezTo>
                  <a:pt x="375601" y="2421843"/>
                  <a:pt x="375601" y="2421843"/>
                  <a:pt x="375601" y="2421843"/>
                </a:cubicBezTo>
                <a:cubicBezTo>
                  <a:pt x="388175" y="2431576"/>
                  <a:pt x="388175" y="2431576"/>
                  <a:pt x="388175" y="2431576"/>
                </a:cubicBezTo>
                <a:cubicBezTo>
                  <a:pt x="575977" y="2288824"/>
                  <a:pt x="575977" y="2288824"/>
                  <a:pt x="575977" y="2288824"/>
                </a:cubicBezTo>
                <a:cubicBezTo>
                  <a:pt x="388580" y="2143638"/>
                  <a:pt x="388580" y="2143638"/>
                  <a:pt x="388580" y="2143638"/>
                </a:cubicBezTo>
                <a:cubicBezTo>
                  <a:pt x="200780" y="2286391"/>
                  <a:pt x="200780" y="2286391"/>
                  <a:pt x="200780" y="2286391"/>
                </a:cubicBezTo>
                <a:cubicBezTo>
                  <a:pt x="375195" y="2421843"/>
                  <a:pt x="375195" y="2421843"/>
                  <a:pt x="375195" y="2421843"/>
                </a:cubicBezTo>
                <a:cubicBezTo>
                  <a:pt x="375195" y="2429954"/>
                  <a:pt x="375195" y="2429954"/>
                  <a:pt x="375195" y="2429954"/>
                </a:cubicBezTo>
                <a:cubicBezTo>
                  <a:pt x="198752" y="2293285"/>
                  <a:pt x="198752" y="2293285"/>
                  <a:pt x="198752" y="2293285"/>
                </a:cubicBezTo>
                <a:cubicBezTo>
                  <a:pt x="198752" y="2471319"/>
                  <a:pt x="198752" y="2471319"/>
                  <a:pt x="198752" y="2471319"/>
                </a:cubicBezTo>
                <a:cubicBezTo>
                  <a:pt x="375195" y="2608394"/>
                  <a:pt x="375195" y="2608394"/>
                  <a:pt x="375195" y="2608394"/>
                </a:cubicBezTo>
                <a:cubicBezTo>
                  <a:pt x="375195" y="2616910"/>
                  <a:pt x="375195" y="2616910"/>
                  <a:pt x="375195" y="2616910"/>
                </a:cubicBezTo>
                <a:cubicBezTo>
                  <a:pt x="191856" y="2474563"/>
                  <a:pt x="191856" y="2474563"/>
                  <a:pt x="191856" y="2474563"/>
                </a:cubicBezTo>
                <a:cubicBezTo>
                  <a:pt x="191856" y="2284768"/>
                  <a:pt x="191856" y="2284768"/>
                  <a:pt x="191856" y="2284768"/>
                </a:cubicBezTo>
                <a:cubicBezTo>
                  <a:pt x="383713" y="2138772"/>
                  <a:pt x="383713" y="2138772"/>
                  <a:pt x="383713" y="2138772"/>
                </a:cubicBezTo>
                <a:cubicBezTo>
                  <a:pt x="383713" y="1959926"/>
                  <a:pt x="383713" y="1959926"/>
                  <a:pt x="383713" y="1959926"/>
                </a:cubicBezTo>
                <a:cubicBezTo>
                  <a:pt x="390609" y="1965198"/>
                  <a:pt x="390609" y="1965198"/>
                  <a:pt x="390609" y="1965198"/>
                </a:cubicBezTo>
                <a:cubicBezTo>
                  <a:pt x="390609" y="2136339"/>
                  <a:pt x="390609" y="2136339"/>
                  <a:pt x="390609" y="2136339"/>
                </a:cubicBezTo>
                <a:cubicBezTo>
                  <a:pt x="576788" y="2280307"/>
                  <a:pt x="576788" y="2280307"/>
                  <a:pt x="576788" y="2280307"/>
                </a:cubicBezTo>
                <a:cubicBezTo>
                  <a:pt x="576788" y="2102272"/>
                  <a:pt x="576788" y="2102272"/>
                  <a:pt x="576788" y="2102272"/>
                </a:cubicBezTo>
                <a:cubicBezTo>
                  <a:pt x="390609" y="1957898"/>
                  <a:pt x="390609" y="1957898"/>
                  <a:pt x="390609" y="1957898"/>
                </a:cubicBezTo>
                <a:cubicBezTo>
                  <a:pt x="390609" y="1964792"/>
                  <a:pt x="390609" y="1964792"/>
                  <a:pt x="390609" y="1964792"/>
                </a:cubicBezTo>
                <a:cubicBezTo>
                  <a:pt x="383713" y="1959520"/>
                  <a:pt x="383713" y="1959520"/>
                  <a:pt x="383713" y="1959520"/>
                </a:cubicBezTo>
                <a:cubicBezTo>
                  <a:pt x="383713" y="1949382"/>
                  <a:pt x="383713" y="1949382"/>
                  <a:pt x="383713" y="1949382"/>
                </a:cubicBezTo>
                <a:cubicBezTo>
                  <a:pt x="569487" y="1808251"/>
                  <a:pt x="569487" y="1808251"/>
                  <a:pt x="569487" y="1808251"/>
                </a:cubicBezTo>
                <a:cubicBezTo>
                  <a:pt x="575166" y="1812307"/>
                  <a:pt x="575166" y="1812307"/>
                  <a:pt x="575166" y="1812307"/>
                </a:cubicBezTo>
                <a:cubicBezTo>
                  <a:pt x="392637" y="1951004"/>
                  <a:pt x="392637" y="1951004"/>
                  <a:pt x="392637" y="1951004"/>
                </a:cubicBezTo>
                <a:cubicBezTo>
                  <a:pt x="580033" y="2096594"/>
                  <a:pt x="580033" y="2096594"/>
                  <a:pt x="580033" y="2096594"/>
                </a:cubicBezTo>
                <a:cubicBezTo>
                  <a:pt x="767834" y="1953437"/>
                  <a:pt x="767834" y="1953437"/>
                  <a:pt x="767834" y="1953437"/>
                </a:cubicBezTo>
                <a:cubicBezTo>
                  <a:pt x="580438" y="1808251"/>
                  <a:pt x="580438" y="1808251"/>
                  <a:pt x="580438" y="1808251"/>
                </a:cubicBezTo>
                <a:cubicBezTo>
                  <a:pt x="575166" y="1812307"/>
                  <a:pt x="575166" y="1812307"/>
                  <a:pt x="575166" y="1812307"/>
                </a:cubicBezTo>
                <a:cubicBezTo>
                  <a:pt x="569893" y="1807846"/>
                  <a:pt x="569893" y="1807846"/>
                  <a:pt x="569893" y="1807846"/>
                </a:cubicBezTo>
                <a:cubicBezTo>
                  <a:pt x="578005" y="1801763"/>
                  <a:pt x="578005" y="1801763"/>
                  <a:pt x="578005" y="1801763"/>
                </a:cubicBezTo>
                <a:cubicBezTo>
                  <a:pt x="578005" y="1795679"/>
                  <a:pt x="578005" y="1795679"/>
                  <a:pt x="578005" y="1795679"/>
                </a:cubicBezTo>
                <a:cubicBezTo>
                  <a:pt x="584900" y="1795679"/>
                  <a:pt x="584900" y="1795679"/>
                  <a:pt x="584900" y="1795679"/>
                </a:cubicBezTo>
                <a:cubicBezTo>
                  <a:pt x="584900" y="1802168"/>
                  <a:pt x="584900" y="1802168"/>
                  <a:pt x="584900" y="1802168"/>
                </a:cubicBezTo>
                <a:cubicBezTo>
                  <a:pt x="771079" y="1946137"/>
                  <a:pt x="771079" y="1946137"/>
                  <a:pt x="771079" y="1946137"/>
                </a:cubicBezTo>
                <a:cubicBezTo>
                  <a:pt x="771079" y="1783107"/>
                  <a:pt x="771079" y="1783107"/>
                  <a:pt x="771079" y="1783107"/>
                </a:cubicBezTo>
                <a:cubicBezTo>
                  <a:pt x="771079" y="1768508"/>
                  <a:pt x="771079" y="1768508"/>
                  <a:pt x="771079" y="1768508"/>
                </a:cubicBezTo>
                <a:cubicBezTo>
                  <a:pt x="584900" y="1624133"/>
                  <a:pt x="584900" y="1624133"/>
                  <a:pt x="584900" y="1624133"/>
                </a:cubicBezTo>
                <a:cubicBezTo>
                  <a:pt x="584900" y="1785541"/>
                  <a:pt x="584900" y="1785541"/>
                  <a:pt x="584900" y="1785541"/>
                </a:cubicBezTo>
                <a:cubicBezTo>
                  <a:pt x="584900" y="1795274"/>
                  <a:pt x="584900" y="1795274"/>
                  <a:pt x="584900" y="1795274"/>
                </a:cubicBezTo>
                <a:cubicBezTo>
                  <a:pt x="578005" y="1795274"/>
                  <a:pt x="578005" y="1795274"/>
                  <a:pt x="578005" y="1795274"/>
                </a:cubicBezTo>
                <a:cubicBezTo>
                  <a:pt x="578005" y="1621294"/>
                  <a:pt x="578005" y="1621294"/>
                  <a:pt x="578005" y="1621294"/>
                </a:cubicBezTo>
                <a:cubicBezTo>
                  <a:pt x="437661" y="1512608"/>
                  <a:pt x="437661" y="1512608"/>
                  <a:pt x="437661" y="1512608"/>
                </a:cubicBezTo>
                <a:cubicBezTo>
                  <a:pt x="441312" y="1506930"/>
                  <a:pt x="441312" y="1506930"/>
                  <a:pt x="441312" y="1506930"/>
                </a:cubicBezTo>
                <a:cubicBezTo>
                  <a:pt x="578816" y="1613589"/>
                  <a:pt x="578816" y="1613589"/>
                  <a:pt x="578816" y="1613589"/>
                </a:cubicBezTo>
                <a:cubicBezTo>
                  <a:pt x="578816" y="1435555"/>
                  <a:pt x="578816" y="1435555"/>
                  <a:pt x="578816" y="1435555"/>
                </a:cubicBezTo>
                <a:cubicBezTo>
                  <a:pt x="513106" y="1384456"/>
                  <a:pt x="513106" y="1384456"/>
                  <a:pt x="513106" y="1384456"/>
                </a:cubicBezTo>
                <a:cubicBezTo>
                  <a:pt x="516350" y="1378372"/>
                  <a:pt x="516350" y="1378372"/>
                  <a:pt x="516350" y="1378372"/>
                </a:cubicBezTo>
                <a:cubicBezTo>
                  <a:pt x="582061" y="1429472"/>
                  <a:pt x="582061" y="1429472"/>
                  <a:pt x="582061" y="1429472"/>
                </a:cubicBezTo>
                <a:cubicBezTo>
                  <a:pt x="769862" y="1286719"/>
                  <a:pt x="769862" y="1286719"/>
                  <a:pt x="769862" y="1286719"/>
                </a:cubicBezTo>
                <a:cubicBezTo>
                  <a:pt x="632763" y="1180060"/>
                  <a:pt x="632763" y="1180060"/>
                  <a:pt x="632763" y="1180060"/>
                </a:cubicBezTo>
                <a:cubicBezTo>
                  <a:pt x="636413" y="1173571"/>
                  <a:pt x="636413" y="1173571"/>
                  <a:pt x="636413" y="1173571"/>
                </a:cubicBezTo>
                <a:cubicBezTo>
                  <a:pt x="771079" y="1278203"/>
                  <a:pt x="771079" y="1278203"/>
                  <a:pt x="771079" y="1278203"/>
                </a:cubicBezTo>
                <a:cubicBezTo>
                  <a:pt x="771079" y="1099762"/>
                  <a:pt x="771079" y="1099762"/>
                  <a:pt x="771079" y="1099762"/>
                </a:cubicBezTo>
                <a:cubicBezTo>
                  <a:pt x="708208" y="1051096"/>
                  <a:pt x="708208" y="1051096"/>
                  <a:pt x="708208" y="1051096"/>
                </a:cubicBezTo>
                <a:cubicBezTo>
                  <a:pt x="711453" y="1045419"/>
                  <a:pt x="711453" y="1045419"/>
                  <a:pt x="711453" y="1045419"/>
                </a:cubicBezTo>
                <a:cubicBezTo>
                  <a:pt x="774323" y="1094085"/>
                  <a:pt x="774323" y="1094085"/>
                  <a:pt x="774323" y="1094085"/>
                </a:cubicBezTo>
                <a:cubicBezTo>
                  <a:pt x="962125" y="951332"/>
                  <a:pt x="962125" y="951332"/>
                  <a:pt x="962125" y="951332"/>
                </a:cubicBezTo>
                <a:cubicBezTo>
                  <a:pt x="777163" y="807769"/>
                  <a:pt x="777163" y="807769"/>
                  <a:pt x="777163" y="807769"/>
                </a:cubicBezTo>
                <a:cubicBezTo>
                  <a:pt x="589362" y="950521"/>
                  <a:pt x="589362" y="950521"/>
                  <a:pt x="589362" y="950521"/>
                </a:cubicBezTo>
                <a:cubicBezTo>
                  <a:pt x="711453" y="1045013"/>
                  <a:pt x="711453" y="1045013"/>
                  <a:pt x="711453" y="1045013"/>
                </a:cubicBezTo>
                <a:cubicBezTo>
                  <a:pt x="707802" y="1051096"/>
                  <a:pt x="707802" y="1051096"/>
                  <a:pt x="707802" y="1051096"/>
                </a:cubicBezTo>
                <a:cubicBezTo>
                  <a:pt x="584900" y="955388"/>
                  <a:pt x="584900" y="955388"/>
                  <a:pt x="584900" y="955388"/>
                </a:cubicBezTo>
                <a:cubicBezTo>
                  <a:pt x="584900" y="1133828"/>
                  <a:pt x="584900" y="1133828"/>
                  <a:pt x="584900" y="1133828"/>
                </a:cubicBezTo>
                <a:cubicBezTo>
                  <a:pt x="636008" y="1173571"/>
                  <a:pt x="636008" y="1173571"/>
                  <a:pt x="636008" y="1173571"/>
                </a:cubicBezTo>
                <a:cubicBezTo>
                  <a:pt x="632357" y="1180060"/>
                  <a:pt x="632357" y="1180060"/>
                  <a:pt x="632357" y="1180060"/>
                </a:cubicBezTo>
                <a:cubicBezTo>
                  <a:pt x="582872" y="1141534"/>
                  <a:pt x="582872" y="1141534"/>
                  <a:pt x="582872" y="1141534"/>
                </a:cubicBezTo>
                <a:cubicBezTo>
                  <a:pt x="395071" y="1284286"/>
                  <a:pt x="395071" y="1284286"/>
                  <a:pt x="395071" y="1284286"/>
                </a:cubicBezTo>
                <a:cubicBezTo>
                  <a:pt x="516350" y="1378372"/>
                  <a:pt x="516350" y="1378372"/>
                  <a:pt x="516350" y="1378372"/>
                </a:cubicBezTo>
                <a:cubicBezTo>
                  <a:pt x="512700" y="1384050"/>
                  <a:pt x="512700" y="1384050"/>
                  <a:pt x="512700" y="1384050"/>
                </a:cubicBezTo>
                <a:cubicBezTo>
                  <a:pt x="392637" y="1291180"/>
                  <a:pt x="392637" y="1291180"/>
                  <a:pt x="392637" y="1291180"/>
                </a:cubicBezTo>
                <a:cubicBezTo>
                  <a:pt x="392637" y="1469214"/>
                  <a:pt x="392637" y="1469214"/>
                  <a:pt x="392637" y="1469214"/>
                </a:cubicBezTo>
                <a:cubicBezTo>
                  <a:pt x="440906" y="1506525"/>
                  <a:pt x="440906" y="1506525"/>
                  <a:pt x="440906" y="1506525"/>
                </a:cubicBezTo>
                <a:cubicBezTo>
                  <a:pt x="437661" y="1512608"/>
                  <a:pt x="437661" y="1512608"/>
                  <a:pt x="437661" y="1512608"/>
                </a:cubicBezTo>
                <a:cubicBezTo>
                  <a:pt x="391015" y="1476514"/>
                  <a:pt x="391015" y="1476514"/>
                  <a:pt x="391015" y="1476514"/>
                </a:cubicBezTo>
                <a:cubicBezTo>
                  <a:pt x="195912" y="1624539"/>
                  <a:pt x="195912" y="1624539"/>
                  <a:pt x="195912" y="1624539"/>
                </a:cubicBezTo>
                <a:cubicBezTo>
                  <a:pt x="0" y="1472459"/>
                  <a:pt x="0" y="1472459"/>
                  <a:pt x="0" y="1472459"/>
                </a:cubicBezTo>
                <a:cubicBezTo>
                  <a:pt x="0" y="1412033"/>
                  <a:pt x="0" y="1412033"/>
                  <a:pt x="0" y="1412033"/>
                </a:cubicBezTo>
                <a:cubicBezTo>
                  <a:pt x="6490" y="1414872"/>
                  <a:pt x="6490" y="1414872"/>
                  <a:pt x="6490" y="1414872"/>
                </a:cubicBezTo>
                <a:cubicBezTo>
                  <a:pt x="6490" y="1469214"/>
                  <a:pt x="6490" y="1469214"/>
                  <a:pt x="6490" y="1469214"/>
                </a:cubicBezTo>
                <a:cubicBezTo>
                  <a:pt x="192668" y="1613589"/>
                  <a:pt x="192668" y="1613589"/>
                  <a:pt x="192668" y="1613589"/>
                </a:cubicBezTo>
                <a:cubicBezTo>
                  <a:pt x="192668" y="1435555"/>
                  <a:pt x="192668" y="1435555"/>
                  <a:pt x="192668" y="1435555"/>
                </a:cubicBezTo>
                <a:cubicBezTo>
                  <a:pt x="6490" y="1291180"/>
                  <a:pt x="6490" y="1291180"/>
                  <a:pt x="6490" y="1291180"/>
                </a:cubicBezTo>
                <a:cubicBezTo>
                  <a:pt x="6490" y="1414466"/>
                  <a:pt x="6490" y="1414466"/>
                  <a:pt x="6490" y="1414466"/>
                </a:cubicBezTo>
                <a:cubicBezTo>
                  <a:pt x="0" y="1411627"/>
                  <a:pt x="0" y="1411627"/>
                  <a:pt x="0" y="1411627"/>
                </a:cubicBezTo>
                <a:cubicBezTo>
                  <a:pt x="0" y="1282664"/>
                  <a:pt x="0" y="1282664"/>
                  <a:pt x="0" y="1282664"/>
                </a:cubicBezTo>
                <a:cubicBezTo>
                  <a:pt x="66926" y="1231565"/>
                  <a:pt x="66926" y="1231565"/>
                  <a:pt x="66926" y="1231565"/>
                </a:cubicBezTo>
                <a:cubicBezTo>
                  <a:pt x="73821" y="1234809"/>
                  <a:pt x="73821" y="1234809"/>
                  <a:pt x="73821" y="1234809"/>
                </a:cubicBezTo>
                <a:cubicBezTo>
                  <a:pt x="8924" y="1284286"/>
                  <a:pt x="8924" y="1284286"/>
                  <a:pt x="8924" y="1284286"/>
                </a:cubicBezTo>
                <a:cubicBezTo>
                  <a:pt x="196318" y="1429472"/>
                  <a:pt x="196318" y="1429472"/>
                  <a:pt x="196318" y="1429472"/>
                </a:cubicBezTo>
                <a:cubicBezTo>
                  <a:pt x="384119" y="1286719"/>
                  <a:pt x="384119" y="1286719"/>
                  <a:pt x="384119" y="1286719"/>
                </a:cubicBezTo>
                <a:cubicBezTo>
                  <a:pt x="196724" y="1141534"/>
                  <a:pt x="196724" y="1141534"/>
                  <a:pt x="196724" y="1141534"/>
                </a:cubicBezTo>
                <a:cubicBezTo>
                  <a:pt x="74227" y="1234403"/>
                  <a:pt x="74227" y="1234403"/>
                  <a:pt x="74227" y="1234403"/>
                </a:cubicBezTo>
                <a:cubicBezTo>
                  <a:pt x="67332" y="1231159"/>
                  <a:pt x="67332" y="1231159"/>
                  <a:pt x="67332" y="1231159"/>
                </a:cubicBezTo>
                <a:cubicBezTo>
                  <a:pt x="191856" y="1136667"/>
                  <a:pt x="191856" y="1136667"/>
                  <a:pt x="191856" y="1136667"/>
                </a:cubicBezTo>
                <a:cubicBezTo>
                  <a:pt x="191856" y="1044607"/>
                  <a:pt x="191856" y="1044607"/>
                  <a:pt x="191856" y="1044607"/>
                </a:cubicBezTo>
                <a:cubicBezTo>
                  <a:pt x="198752" y="1045419"/>
                  <a:pt x="198752" y="1045419"/>
                  <a:pt x="198752" y="1045419"/>
                </a:cubicBezTo>
                <a:cubicBezTo>
                  <a:pt x="198752" y="1133828"/>
                  <a:pt x="198752" y="1133828"/>
                  <a:pt x="198752" y="1133828"/>
                </a:cubicBezTo>
                <a:cubicBezTo>
                  <a:pt x="384524" y="1278203"/>
                  <a:pt x="384524" y="1278203"/>
                  <a:pt x="384524" y="1278203"/>
                </a:cubicBezTo>
                <a:cubicBezTo>
                  <a:pt x="384524" y="1099762"/>
                  <a:pt x="384524" y="1099762"/>
                  <a:pt x="384524" y="1099762"/>
                </a:cubicBezTo>
                <a:cubicBezTo>
                  <a:pt x="296912" y="1032037"/>
                  <a:pt x="296912" y="1032037"/>
                  <a:pt x="296912" y="1032037"/>
                </a:cubicBezTo>
                <a:cubicBezTo>
                  <a:pt x="300968" y="1026359"/>
                  <a:pt x="300968" y="1026359"/>
                  <a:pt x="300968" y="1026359"/>
                </a:cubicBezTo>
                <a:cubicBezTo>
                  <a:pt x="388175" y="1094085"/>
                  <a:pt x="388175" y="1094085"/>
                  <a:pt x="388175" y="1094085"/>
                </a:cubicBezTo>
                <a:cubicBezTo>
                  <a:pt x="575977" y="951332"/>
                  <a:pt x="575977" y="951332"/>
                  <a:pt x="575977" y="951332"/>
                </a:cubicBezTo>
                <a:cubicBezTo>
                  <a:pt x="434822" y="841835"/>
                  <a:pt x="434822" y="841835"/>
                  <a:pt x="434822" y="841835"/>
                </a:cubicBezTo>
                <a:cubicBezTo>
                  <a:pt x="438878" y="836158"/>
                  <a:pt x="438878" y="836158"/>
                  <a:pt x="438878" y="836158"/>
                </a:cubicBezTo>
                <a:cubicBezTo>
                  <a:pt x="578816" y="944843"/>
                  <a:pt x="578816" y="944843"/>
                  <a:pt x="578816" y="944843"/>
                </a:cubicBezTo>
                <a:cubicBezTo>
                  <a:pt x="578816" y="766808"/>
                  <a:pt x="578816" y="766808"/>
                  <a:pt x="578816" y="766808"/>
                </a:cubicBezTo>
                <a:cubicBezTo>
                  <a:pt x="521218" y="722199"/>
                  <a:pt x="521218" y="722199"/>
                  <a:pt x="521218" y="722199"/>
                </a:cubicBezTo>
                <a:cubicBezTo>
                  <a:pt x="525274" y="716927"/>
                  <a:pt x="525274" y="716927"/>
                  <a:pt x="525274" y="716927"/>
                </a:cubicBezTo>
                <a:cubicBezTo>
                  <a:pt x="582061" y="761131"/>
                  <a:pt x="582061" y="761131"/>
                  <a:pt x="582061" y="761131"/>
                </a:cubicBezTo>
                <a:cubicBezTo>
                  <a:pt x="769862" y="618379"/>
                  <a:pt x="769862" y="618379"/>
                  <a:pt x="769862" y="618379"/>
                </a:cubicBezTo>
                <a:cubicBezTo>
                  <a:pt x="582872" y="472787"/>
                  <a:pt x="582872" y="472787"/>
                  <a:pt x="582872" y="472787"/>
                </a:cubicBezTo>
                <a:cubicBezTo>
                  <a:pt x="395071" y="615540"/>
                  <a:pt x="395071" y="615540"/>
                  <a:pt x="395071" y="615540"/>
                </a:cubicBezTo>
                <a:cubicBezTo>
                  <a:pt x="524868" y="716521"/>
                  <a:pt x="524868" y="716521"/>
                  <a:pt x="524868" y="716521"/>
                </a:cubicBezTo>
                <a:cubicBezTo>
                  <a:pt x="521218" y="722199"/>
                  <a:pt x="521218" y="722199"/>
                  <a:pt x="521218" y="722199"/>
                </a:cubicBezTo>
                <a:cubicBezTo>
                  <a:pt x="392637" y="622434"/>
                  <a:pt x="392637" y="622434"/>
                  <a:pt x="392637" y="622434"/>
                </a:cubicBezTo>
                <a:cubicBezTo>
                  <a:pt x="392637" y="800875"/>
                  <a:pt x="392637" y="800875"/>
                  <a:pt x="392637" y="800875"/>
                </a:cubicBezTo>
                <a:cubicBezTo>
                  <a:pt x="438472" y="836158"/>
                  <a:pt x="438472" y="836158"/>
                  <a:pt x="438472" y="836158"/>
                </a:cubicBezTo>
                <a:cubicBezTo>
                  <a:pt x="434416" y="841430"/>
                  <a:pt x="434416" y="841430"/>
                  <a:pt x="434416" y="841430"/>
                </a:cubicBezTo>
                <a:cubicBezTo>
                  <a:pt x="391015" y="807769"/>
                  <a:pt x="391015" y="807769"/>
                  <a:pt x="391015" y="807769"/>
                </a:cubicBezTo>
                <a:cubicBezTo>
                  <a:pt x="203214" y="950521"/>
                  <a:pt x="203214" y="950521"/>
                  <a:pt x="203214" y="950521"/>
                </a:cubicBezTo>
                <a:cubicBezTo>
                  <a:pt x="300968" y="1026359"/>
                  <a:pt x="300968" y="1026359"/>
                  <a:pt x="300968" y="1026359"/>
                </a:cubicBezTo>
                <a:cubicBezTo>
                  <a:pt x="296912" y="1031630"/>
                  <a:pt x="296912" y="1031630"/>
                  <a:pt x="296912" y="1031630"/>
                </a:cubicBezTo>
                <a:cubicBezTo>
                  <a:pt x="198752" y="955388"/>
                  <a:pt x="198752" y="955388"/>
                  <a:pt x="198752" y="955388"/>
                </a:cubicBezTo>
                <a:cubicBezTo>
                  <a:pt x="198752" y="1045013"/>
                  <a:pt x="198752" y="1045013"/>
                  <a:pt x="198752" y="1045013"/>
                </a:cubicBezTo>
                <a:cubicBezTo>
                  <a:pt x="191856" y="1044202"/>
                  <a:pt x="191856" y="1044202"/>
                  <a:pt x="191856" y="1044202"/>
                </a:cubicBezTo>
                <a:cubicBezTo>
                  <a:pt x="191856" y="952954"/>
                  <a:pt x="191856" y="952954"/>
                  <a:pt x="191856" y="952954"/>
                </a:cubicBezTo>
                <a:cubicBezTo>
                  <a:pt x="183744" y="946465"/>
                  <a:pt x="183744" y="946465"/>
                  <a:pt x="183744" y="946465"/>
                </a:cubicBezTo>
                <a:cubicBezTo>
                  <a:pt x="183744" y="937949"/>
                  <a:pt x="183744" y="937949"/>
                  <a:pt x="183744" y="937949"/>
                </a:cubicBezTo>
                <a:cubicBezTo>
                  <a:pt x="192668" y="944843"/>
                  <a:pt x="192668" y="944843"/>
                  <a:pt x="192668" y="944843"/>
                </a:cubicBezTo>
                <a:cubicBezTo>
                  <a:pt x="192668" y="766808"/>
                  <a:pt x="192668" y="766808"/>
                  <a:pt x="192668" y="766808"/>
                </a:cubicBezTo>
                <a:cubicBezTo>
                  <a:pt x="183744" y="759914"/>
                  <a:pt x="183744" y="759914"/>
                  <a:pt x="183744" y="759914"/>
                </a:cubicBezTo>
                <a:cubicBezTo>
                  <a:pt x="183744" y="751398"/>
                  <a:pt x="183744" y="751398"/>
                  <a:pt x="183744" y="751398"/>
                </a:cubicBezTo>
                <a:cubicBezTo>
                  <a:pt x="196318" y="761131"/>
                  <a:pt x="196318" y="761131"/>
                  <a:pt x="196318" y="761131"/>
                </a:cubicBezTo>
                <a:cubicBezTo>
                  <a:pt x="384119" y="618379"/>
                  <a:pt x="384119" y="618379"/>
                  <a:pt x="384119" y="618379"/>
                </a:cubicBezTo>
                <a:cubicBezTo>
                  <a:pt x="196724" y="472787"/>
                  <a:pt x="196724" y="472787"/>
                  <a:pt x="196724" y="472787"/>
                </a:cubicBezTo>
                <a:cubicBezTo>
                  <a:pt x="8924" y="615540"/>
                  <a:pt x="8924" y="615540"/>
                  <a:pt x="8924" y="615540"/>
                </a:cubicBezTo>
                <a:cubicBezTo>
                  <a:pt x="183339" y="750992"/>
                  <a:pt x="183339" y="750992"/>
                  <a:pt x="183339" y="750992"/>
                </a:cubicBezTo>
                <a:cubicBezTo>
                  <a:pt x="183339" y="759508"/>
                  <a:pt x="183339" y="759508"/>
                  <a:pt x="183339" y="759508"/>
                </a:cubicBezTo>
                <a:cubicBezTo>
                  <a:pt x="6490" y="622434"/>
                  <a:pt x="6490" y="622434"/>
                  <a:pt x="6490" y="622434"/>
                </a:cubicBezTo>
                <a:cubicBezTo>
                  <a:pt x="6490" y="800875"/>
                  <a:pt x="6490" y="800875"/>
                  <a:pt x="6490" y="800875"/>
                </a:cubicBezTo>
                <a:lnTo>
                  <a:pt x="183339" y="937544"/>
                </a:lnTo>
                <a:cubicBezTo>
                  <a:pt x="183339" y="946060"/>
                  <a:pt x="183339" y="946060"/>
                  <a:pt x="183339" y="946060"/>
                </a:cubicBezTo>
                <a:cubicBezTo>
                  <a:pt x="0" y="804119"/>
                  <a:pt x="0" y="804119"/>
                  <a:pt x="0" y="804119"/>
                </a:cubicBezTo>
                <a:cubicBezTo>
                  <a:pt x="0" y="613917"/>
                  <a:pt x="0" y="613917"/>
                  <a:pt x="0" y="613917"/>
                </a:cubicBezTo>
                <a:cubicBezTo>
                  <a:pt x="191856" y="468327"/>
                  <a:pt x="191856" y="468327"/>
                  <a:pt x="191856" y="468327"/>
                </a:cubicBezTo>
                <a:cubicBezTo>
                  <a:pt x="191856" y="289076"/>
                  <a:pt x="191856" y="289076"/>
                  <a:pt x="191856" y="289076"/>
                </a:cubicBezTo>
                <a:cubicBezTo>
                  <a:pt x="198752" y="294348"/>
                  <a:pt x="198752" y="294348"/>
                  <a:pt x="198752" y="294348"/>
                </a:cubicBezTo>
                <a:cubicBezTo>
                  <a:pt x="198752" y="465488"/>
                  <a:pt x="198752" y="465488"/>
                  <a:pt x="198752" y="465488"/>
                </a:cubicBezTo>
                <a:cubicBezTo>
                  <a:pt x="384524" y="609862"/>
                  <a:pt x="384524" y="609862"/>
                  <a:pt x="384524" y="609862"/>
                </a:cubicBezTo>
                <a:cubicBezTo>
                  <a:pt x="384524" y="431828"/>
                  <a:pt x="384524" y="431828"/>
                  <a:pt x="384524" y="431828"/>
                </a:cubicBezTo>
                <a:cubicBezTo>
                  <a:pt x="198752" y="287453"/>
                  <a:pt x="198752" y="287453"/>
                  <a:pt x="198752" y="287453"/>
                </a:cubicBezTo>
                <a:cubicBezTo>
                  <a:pt x="198752" y="293942"/>
                  <a:pt x="198752" y="293942"/>
                  <a:pt x="198752" y="293942"/>
                </a:cubicBezTo>
                <a:cubicBezTo>
                  <a:pt x="191856" y="288670"/>
                  <a:pt x="191856" y="288670"/>
                  <a:pt x="191856" y="288670"/>
                </a:cubicBezTo>
                <a:cubicBezTo>
                  <a:pt x="191856" y="278937"/>
                  <a:pt x="191856" y="278937"/>
                  <a:pt x="191856" y="278937"/>
                </a:cubicBezTo>
                <a:cubicBezTo>
                  <a:pt x="377629" y="137401"/>
                  <a:pt x="377629" y="137401"/>
                  <a:pt x="377629" y="137401"/>
                </a:cubicBezTo>
                <a:cubicBezTo>
                  <a:pt x="383308" y="141862"/>
                  <a:pt x="383308" y="141862"/>
                  <a:pt x="383308" y="141862"/>
                </a:cubicBezTo>
                <a:cubicBezTo>
                  <a:pt x="200780" y="280559"/>
                  <a:pt x="200780" y="280559"/>
                  <a:pt x="200780" y="280559"/>
                </a:cubicBezTo>
                <a:cubicBezTo>
                  <a:pt x="388175" y="425745"/>
                  <a:pt x="388175" y="425745"/>
                  <a:pt x="388175" y="425745"/>
                </a:cubicBezTo>
                <a:cubicBezTo>
                  <a:pt x="575977" y="282993"/>
                  <a:pt x="575977" y="282993"/>
                  <a:pt x="575977" y="282993"/>
                </a:cubicBezTo>
                <a:cubicBezTo>
                  <a:pt x="388580" y="137807"/>
                  <a:pt x="388580" y="137807"/>
                  <a:pt x="388580" y="137807"/>
                </a:cubicBezTo>
                <a:cubicBezTo>
                  <a:pt x="383308" y="141862"/>
                  <a:pt x="383308" y="141862"/>
                  <a:pt x="383308" y="141862"/>
                </a:cubicBezTo>
                <a:cubicBezTo>
                  <a:pt x="378035" y="137401"/>
                  <a:pt x="378035" y="137401"/>
                  <a:pt x="378035" y="137401"/>
                </a:cubicBezTo>
                <a:cubicBezTo>
                  <a:pt x="386147" y="131318"/>
                  <a:pt x="386147" y="131318"/>
                  <a:pt x="386147" y="131318"/>
                </a:cubicBezTo>
                <a:cubicBezTo>
                  <a:pt x="386147" y="59650"/>
                  <a:pt x="386147" y="21577"/>
                  <a:pt x="386147" y="1350"/>
                </a:cubicBezTo>
                <a:close/>
              </a:path>
            </a:pathLst>
          </a:custGeom>
          <a:gradFill>
            <a:gsLst>
              <a:gs pos="7000">
                <a:schemeClr val="bg1"/>
              </a:gs>
              <a:gs pos="26000">
                <a:schemeClr val="bg1">
                  <a:alpha val="80000"/>
                </a:schemeClr>
              </a:gs>
            </a:gsLst>
            <a:lin ang="0" scaled="1"/>
          </a:gradFill>
        </p:spPr>
        <p:txBody>
          <a:bodyPr wrap="square" lIns="2160000" rIns="756000" anchor="ctr">
            <a:noAutofit/>
          </a:bodyPr>
          <a:lstStyle>
            <a:lvl1pPr>
              <a:defRPr/>
            </a:lvl1pPr>
          </a:lstStyle>
          <a:p>
            <a:pPr lvl="0">
              <a:defRPr/>
            </a:pPr>
            <a:r>
              <a:rPr lang="fr-FR"/>
              <a:t>Cliquez pour modifier les styles du texte du masque  </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4" name="Titre 13"/>
          <p:cNvSpPr>
            <a:spLocks noGrp="1"/>
          </p:cNvSpPr>
          <p:nvPr>
            <p:ph type="title"/>
          </p:nvPr>
        </p:nvSpPr>
        <p:spPr bwMode="auto">
          <a:xfrm>
            <a:off x="623888" y="314036"/>
            <a:ext cx="10836275" cy="871826"/>
          </a:xfrm>
          <a:prstGeom prst="rect">
            <a:avLst/>
          </a:prstGeom>
        </p:spPr>
        <p:txBody>
          <a:bodyPr/>
          <a:lstStyle>
            <a:lvl1pPr>
              <a:defRPr>
                <a:solidFill>
                  <a:schemeClr val="bg1"/>
                </a:solidFill>
              </a:defRPr>
            </a:lvl1pPr>
          </a:lstStyle>
          <a:p>
            <a:pPr>
              <a:defRPr/>
            </a:pPr>
            <a:r>
              <a:rPr lang="fr-FR"/>
              <a:t>Modifiez le style du titre</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PhAnim="0" preserve="1" userDrawn="1">
  <p:cSld name="Process">
    <p:spTree>
      <p:nvGrpSpPr>
        <p:cNvPr id="1" name=""/>
        <p:cNvGrpSpPr/>
        <p:nvPr/>
      </p:nvGrpSpPr>
      <p:grpSpPr bwMode="auto">
        <a:xfrm>
          <a:off x="0" y="0"/>
          <a:ext cx="0" cy="0"/>
          <a:chOff x="0" y="0"/>
          <a:chExt cx="0" cy="0"/>
        </a:xfrm>
      </p:grpSpPr>
      <p:sp>
        <p:nvSpPr>
          <p:cNvPr id="3" name="Espace réservé de la date 2"/>
          <p:cNvSpPr>
            <a:spLocks noGrp="1"/>
          </p:cNvSpPr>
          <p:nvPr>
            <p:ph type="dt" sz="half" idx="10"/>
          </p:nvPr>
        </p:nvSpPr>
        <p:spPr bwMode="auto">
          <a:xfrm>
            <a:off x="9626600" y="6343650"/>
            <a:ext cx="1016000" cy="365125"/>
          </a:xfrm>
          <a:prstGeom prst="rect">
            <a:avLst/>
          </a:prstGeom>
        </p:spPr>
        <p:txBody>
          <a:bodyPr/>
          <a:lstStyle/>
          <a:p>
            <a:pPr>
              <a:defRPr/>
            </a:pPr>
            <a:fld id="{D870CD35-070A-4770-BCC6-A38C475BED5C}" type="datetime1">
              <a:rPr lang="fr-FR" smtClean="0"/>
              <a:t>27/01/2026</a:t>
            </a:fld>
            <a:endParaRPr/>
          </a:p>
        </p:txBody>
      </p:sp>
      <p:sp>
        <p:nvSpPr>
          <p:cNvPr id="4" name="Espace réservé du pied de page 3"/>
          <p:cNvSpPr>
            <a:spLocks noGrp="1"/>
          </p:cNvSpPr>
          <p:nvPr>
            <p:ph type="ftr" sz="quarter" idx="11"/>
          </p:nvPr>
        </p:nvSpPr>
        <p:spPr bwMode="auto">
          <a:xfrm>
            <a:off x="736600" y="6343650"/>
            <a:ext cx="8839200" cy="365125"/>
          </a:xfrm>
          <a:prstGeom prst="rect">
            <a:avLst/>
          </a:prstGeom>
        </p:spPr>
        <p:txBody>
          <a:bodyPr/>
          <a:lstStyle/>
          <a:p>
            <a:pPr>
              <a:defRPr/>
            </a:pPr>
            <a:r>
              <a:rPr lang="fr-FR"/>
              <a:t>Exemple de pied de page (A modifier dans l'onglet "Insertion"/"En-tête/Pied"</a:t>
            </a:r>
            <a:endParaRPr/>
          </a:p>
        </p:txBody>
      </p:sp>
      <p:sp>
        <p:nvSpPr>
          <p:cNvPr id="5" name="Espace réservé du numéro de diapositive 4"/>
          <p:cNvSpPr>
            <a:spLocks noGrp="1"/>
          </p:cNvSpPr>
          <p:nvPr>
            <p:ph type="sldNum" sz="quarter" idx="12"/>
          </p:nvPr>
        </p:nvSpPr>
        <p:spPr bwMode="auto">
          <a:xfrm>
            <a:off x="10999334" y="6343650"/>
            <a:ext cx="693738" cy="365125"/>
          </a:xfrm>
          <a:prstGeom prst="rect">
            <a:avLst/>
          </a:prstGeom>
        </p:spPr>
        <p:txBody>
          <a:bodyPr/>
          <a:lstStyle/>
          <a:p>
            <a:pPr>
              <a:defRPr/>
            </a:pPr>
            <a:fld id="{0CBC77A0-1F4E-42FF-9FFC-F45C3A64AF90}" type="slidenum">
              <a:rPr lang="fr-FR"/>
              <a:t>‹N°›</a:t>
            </a:fld>
            <a:endParaRPr lang="fr-FR"/>
          </a:p>
        </p:txBody>
      </p:sp>
      <p:sp>
        <p:nvSpPr>
          <p:cNvPr id="6" name="ZoneTexte 5"/>
          <p:cNvSpPr txBox="1"/>
          <p:nvPr userDrawn="1"/>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Process</a:t>
            </a:r>
            <a:endParaRPr/>
          </a:p>
        </p:txBody>
      </p:sp>
      <p:sp>
        <p:nvSpPr>
          <p:cNvPr id="12" name="Espace réservé du texte 11"/>
          <p:cNvSpPr>
            <a:spLocks noGrp="1" noChangeAspect="1"/>
          </p:cNvSpPr>
          <p:nvPr>
            <p:ph type="body" sz="quarter" idx="13" hasCustomPrompt="1"/>
          </p:nvPr>
        </p:nvSpPr>
        <p:spPr bwMode="auto">
          <a:xfrm>
            <a:off x="909039" y="1866901"/>
            <a:ext cx="1409699" cy="1409700"/>
          </a:xfrm>
          <a:prstGeom prst="rect">
            <a:avLst/>
          </a:prstGeom>
          <a:solidFill>
            <a:srgbClr val="000000"/>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defRPr/>
            </a:pPr>
            <a:r>
              <a:rPr lang="fr-FR"/>
              <a:t>Item</a:t>
            </a:r>
            <a:endParaRPr/>
          </a:p>
          <a:p>
            <a:pPr lvl="1">
              <a:defRPr/>
            </a:pPr>
            <a:r>
              <a:rPr lang="fr-FR"/>
              <a:t>0</a:t>
            </a:r>
            <a:endParaRPr/>
          </a:p>
        </p:txBody>
      </p:sp>
      <p:sp>
        <p:nvSpPr>
          <p:cNvPr id="15" name="Espace réservé du texte 14"/>
          <p:cNvSpPr>
            <a:spLocks noGrp="1"/>
          </p:cNvSpPr>
          <p:nvPr>
            <p:ph type="body" sz="quarter" idx="14"/>
          </p:nvPr>
        </p:nvSpPr>
        <p:spPr bwMode="auto">
          <a:xfrm>
            <a:off x="623888" y="3527424"/>
            <a:ext cx="1980000" cy="2386013"/>
          </a:xfrm>
          <a:prstGeom prst="rect">
            <a:avLst/>
          </a:prstGeom>
        </p:spPr>
        <p:txBody>
          <a:bodyPr/>
          <a:lstStyle>
            <a:lvl1pPr algn="ctr">
              <a:defRPr/>
            </a:lvl1pPr>
            <a:lvl2pPr algn="l">
              <a:defRPr/>
            </a:lvl2pPr>
            <a:lvl3pPr algn="l">
              <a:defRPr/>
            </a:lvl3pPr>
            <a:lvl4pPr algn="l">
              <a:defRPr/>
            </a:lvl4pPr>
            <a:lvl5pPr algn="l">
              <a:defRPr/>
            </a:lvl5pPr>
          </a:lstStyle>
          <a:p>
            <a:pPr lvl="0">
              <a:defRPr/>
            </a:pPr>
            <a:r>
              <a:rPr lang="fr-FR"/>
              <a:t>Modifier les styles du texte du masque</a:t>
            </a:r>
            <a:endParaRPr/>
          </a:p>
        </p:txBody>
      </p:sp>
      <p:sp>
        <p:nvSpPr>
          <p:cNvPr id="22" name="Espace réservé du texte 11"/>
          <p:cNvSpPr>
            <a:spLocks noGrp="1" noChangeAspect="1"/>
          </p:cNvSpPr>
          <p:nvPr>
            <p:ph type="body" sz="quarter" idx="15" hasCustomPrompt="1"/>
          </p:nvPr>
        </p:nvSpPr>
        <p:spPr bwMode="auto">
          <a:xfrm>
            <a:off x="3123108" y="1866901"/>
            <a:ext cx="1409699" cy="1409700"/>
          </a:xfrm>
          <a:prstGeom prst="rect">
            <a:avLst/>
          </a:prstGeo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defRPr/>
            </a:pPr>
            <a:r>
              <a:rPr lang="fr-FR"/>
              <a:t>Item</a:t>
            </a:r>
            <a:endParaRPr/>
          </a:p>
          <a:p>
            <a:pPr lvl="1">
              <a:defRPr/>
            </a:pPr>
            <a:r>
              <a:rPr lang="fr-FR"/>
              <a:t>0</a:t>
            </a:r>
            <a:endParaRPr/>
          </a:p>
        </p:txBody>
      </p:sp>
      <p:sp>
        <p:nvSpPr>
          <p:cNvPr id="23" name="Espace réservé du texte 14"/>
          <p:cNvSpPr>
            <a:spLocks noGrp="1"/>
          </p:cNvSpPr>
          <p:nvPr>
            <p:ph type="body" sz="quarter" idx="16"/>
          </p:nvPr>
        </p:nvSpPr>
        <p:spPr bwMode="auto">
          <a:xfrm>
            <a:off x="2837957" y="3527424"/>
            <a:ext cx="1980000" cy="2386013"/>
          </a:xfrm>
          <a:prstGeom prst="rect">
            <a:avLst/>
          </a:prstGeom>
        </p:spPr>
        <p:txBody>
          <a:bodyPr/>
          <a:lstStyle>
            <a:lvl1pPr algn="ctr">
              <a:defRPr/>
            </a:lvl1pPr>
            <a:lvl2pPr algn="l">
              <a:defRPr/>
            </a:lvl2pPr>
            <a:lvl3pPr algn="l">
              <a:defRPr/>
            </a:lvl3pPr>
            <a:lvl4pPr algn="l">
              <a:defRPr/>
            </a:lvl4pPr>
            <a:lvl5pPr algn="l">
              <a:defRPr/>
            </a:lvl5pPr>
          </a:lstStyle>
          <a:p>
            <a:pPr lvl="0">
              <a:defRPr/>
            </a:pPr>
            <a:r>
              <a:rPr lang="fr-FR"/>
              <a:t>Modifier les styles du texte du masque</a:t>
            </a:r>
            <a:endParaRPr/>
          </a:p>
        </p:txBody>
      </p:sp>
      <p:sp>
        <p:nvSpPr>
          <p:cNvPr id="24" name="Espace réservé du texte 11"/>
          <p:cNvSpPr>
            <a:spLocks noGrp="1" noChangeAspect="1"/>
          </p:cNvSpPr>
          <p:nvPr>
            <p:ph type="body" sz="quarter" idx="17" hasCustomPrompt="1"/>
          </p:nvPr>
        </p:nvSpPr>
        <p:spPr bwMode="auto">
          <a:xfrm>
            <a:off x="5337177" y="1866901"/>
            <a:ext cx="1409699" cy="1409700"/>
          </a:xfrm>
          <a:prstGeom prst="rect">
            <a:avLst/>
          </a:prstGeo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defRPr/>
            </a:pPr>
            <a:r>
              <a:rPr lang="fr-FR"/>
              <a:t>Item</a:t>
            </a:r>
            <a:endParaRPr/>
          </a:p>
          <a:p>
            <a:pPr lvl="1">
              <a:defRPr/>
            </a:pPr>
            <a:r>
              <a:rPr lang="fr-FR"/>
              <a:t>0</a:t>
            </a:r>
            <a:endParaRPr/>
          </a:p>
        </p:txBody>
      </p:sp>
      <p:sp>
        <p:nvSpPr>
          <p:cNvPr id="25" name="Espace réservé du texte 14"/>
          <p:cNvSpPr>
            <a:spLocks noGrp="1"/>
          </p:cNvSpPr>
          <p:nvPr>
            <p:ph type="body" sz="quarter" idx="18"/>
          </p:nvPr>
        </p:nvSpPr>
        <p:spPr bwMode="auto">
          <a:xfrm>
            <a:off x="5052026" y="3527424"/>
            <a:ext cx="1980000" cy="2386013"/>
          </a:xfrm>
          <a:prstGeom prst="rect">
            <a:avLst/>
          </a:prstGeom>
        </p:spPr>
        <p:txBody>
          <a:bodyPr/>
          <a:lstStyle>
            <a:lvl1pPr algn="ctr">
              <a:defRPr/>
            </a:lvl1pPr>
            <a:lvl2pPr algn="l">
              <a:defRPr/>
            </a:lvl2pPr>
            <a:lvl3pPr algn="l">
              <a:defRPr/>
            </a:lvl3pPr>
            <a:lvl4pPr algn="l">
              <a:defRPr/>
            </a:lvl4pPr>
            <a:lvl5pPr algn="l">
              <a:defRPr/>
            </a:lvl5pPr>
          </a:lstStyle>
          <a:p>
            <a:pPr lvl="0">
              <a:defRPr/>
            </a:pPr>
            <a:r>
              <a:rPr lang="fr-FR"/>
              <a:t>Modifier les styles du texte du masque</a:t>
            </a:r>
            <a:endParaRPr/>
          </a:p>
        </p:txBody>
      </p:sp>
      <p:sp>
        <p:nvSpPr>
          <p:cNvPr id="26" name="Espace réservé du texte 11"/>
          <p:cNvSpPr>
            <a:spLocks noGrp="1" noChangeAspect="1"/>
          </p:cNvSpPr>
          <p:nvPr>
            <p:ph type="body" sz="quarter" idx="19" hasCustomPrompt="1"/>
          </p:nvPr>
        </p:nvSpPr>
        <p:spPr bwMode="auto">
          <a:xfrm>
            <a:off x="7551246" y="1866901"/>
            <a:ext cx="1409699" cy="1409700"/>
          </a:xfrm>
          <a:prstGeom prst="rect">
            <a:avLst/>
          </a:prstGeo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defRPr/>
            </a:pPr>
            <a:r>
              <a:rPr lang="fr-FR"/>
              <a:t>Item</a:t>
            </a:r>
            <a:endParaRPr/>
          </a:p>
          <a:p>
            <a:pPr lvl="1">
              <a:defRPr/>
            </a:pPr>
            <a:r>
              <a:rPr lang="fr-FR"/>
              <a:t>0</a:t>
            </a:r>
            <a:endParaRPr/>
          </a:p>
        </p:txBody>
      </p:sp>
      <p:sp>
        <p:nvSpPr>
          <p:cNvPr id="27" name="Espace réservé du texte 14"/>
          <p:cNvSpPr>
            <a:spLocks noGrp="1"/>
          </p:cNvSpPr>
          <p:nvPr>
            <p:ph type="body" sz="quarter" idx="20"/>
          </p:nvPr>
        </p:nvSpPr>
        <p:spPr bwMode="auto">
          <a:xfrm>
            <a:off x="7266095" y="3527424"/>
            <a:ext cx="1980000" cy="2386013"/>
          </a:xfrm>
          <a:prstGeom prst="rect">
            <a:avLst/>
          </a:prstGeom>
        </p:spPr>
        <p:txBody>
          <a:bodyPr/>
          <a:lstStyle>
            <a:lvl1pPr algn="ctr">
              <a:defRPr/>
            </a:lvl1pPr>
            <a:lvl2pPr algn="l">
              <a:defRPr/>
            </a:lvl2pPr>
            <a:lvl3pPr algn="l">
              <a:defRPr/>
            </a:lvl3pPr>
            <a:lvl4pPr algn="l">
              <a:defRPr/>
            </a:lvl4pPr>
            <a:lvl5pPr algn="l">
              <a:defRPr/>
            </a:lvl5pPr>
          </a:lstStyle>
          <a:p>
            <a:pPr lvl="0">
              <a:defRPr/>
            </a:pPr>
            <a:r>
              <a:rPr lang="fr-FR"/>
              <a:t>Modifier les styles du texte du masque</a:t>
            </a:r>
            <a:endParaRPr/>
          </a:p>
        </p:txBody>
      </p:sp>
      <p:sp>
        <p:nvSpPr>
          <p:cNvPr id="28" name="Espace réservé du texte 11"/>
          <p:cNvSpPr>
            <a:spLocks noGrp="1" noChangeAspect="1"/>
          </p:cNvSpPr>
          <p:nvPr>
            <p:ph type="body" sz="quarter" idx="21" hasCustomPrompt="1"/>
          </p:nvPr>
        </p:nvSpPr>
        <p:spPr bwMode="auto">
          <a:xfrm>
            <a:off x="9765314" y="1866901"/>
            <a:ext cx="1409699" cy="1409700"/>
          </a:xfrm>
          <a:prstGeom prst="rect">
            <a:avLst/>
          </a:prstGeo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defRPr/>
            </a:pPr>
            <a:r>
              <a:rPr lang="fr-FR"/>
              <a:t>Item</a:t>
            </a:r>
            <a:endParaRPr/>
          </a:p>
          <a:p>
            <a:pPr lvl="1">
              <a:defRPr/>
            </a:pPr>
            <a:r>
              <a:rPr lang="fr-FR"/>
              <a:t>0</a:t>
            </a:r>
            <a:endParaRPr/>
          </a:p>
        </p:txBody>
      </p:sp>
      <p:sp>
        <p:nvSpPr>
          <p:cNvPr id="29" name="Espace réservé du texte 14"/>
          <p:cNvSpPr>
            <a:spLocks noGrp="1"/>
          </p:cNvSpPr>
          <p:nvPr>
            <p:ph type="body" sz="quarter" idx="22"/>
          </p:nvPr>
        </p:nvSpPr>
        <p:spPr bwMode="auto">
          <a:xfrm>
            <a:off x="9480163" y="3527424"/>
            <a:ext cx="1980000" cy="2386013"/>
          </a:xfrm>
          <a:prstGeom prst="rect">
            <a:avLst/>
          </a:prstGeom>
        </p:spPr>
        <p:txBody>
          <a:bodyPr/>
          <a:lstStyle>
            <a:lvl1pPr algn="ctr">
              <a:defRPr/>
            </a:lvl1pPr>
            <a:lvl2pPr algn="l">
              <a:defRPr/>
            </a:lvl2pPr>
            <a:lvl3pPr algn="l">
              <a:defRPr/>
            </a:lvl3pPr>
            <a:lvl4pPr algn="l">
              <a:defRPr/>
            </a:lvl4pPr>
            <a:lvl5pPr algn="l">
              <a:defRPr/>
            </a:lvl5pPr>
          </a:lstStyle>
          <a:p>
            <a:pPr lvl="0">
              <a:defRPr/>
            </a:pPr>
            <a:r>
              <a:rPr lang="fr-FR"/>
              <a:t>Modifier les styles du texte du masque</a:t>
            </a:r>
            <a:endParaRPr/>
          </a:p>
        </p:txBody>
      </p:sp>
      <p:sp>
        <p:nvSpPr>
          <p:cNvPr id="30" name="ZoneTexte 29"/>
          <p:cNvSpPr txBox="1"/>
          <p:nvPr userDrawn="1"/>
        </p:nvSpPr>
        <p:spPr bwMode="auto">
          <a:xfrm>
            <a:off x="-101600" y="6858000"/>
            <a:ext cx="12192000" cy="646331"/>
          </a:xfrm>
          <a:prstGeom prst="rect">
            <a:avLst/>
          </a:prstGeom>
          <a:noFill/>
        </p:spPr>
        <p:txBody>
          <a:bodyPr wrap="square" rtlCol="0">
            <a:spAutoFit/>
          </a:bodyPr>
          <a:lstStyle/>
          <a:p>
            <a:pPr>
              <a:defRPr/>
            </a:pPr>
            <a:r>
              <a:rPr lang="fr-FR" sz="1200">
                <a:solidFill>
                  <a:schemeClr val="bg1">
                    <a:lumMod val="50000"/>
                  </a:schemeClr>
                </a:solidFill>
              </a:rPr>
              <a:t>Astuce : 2 niveaux de textes sont utilisés dans le carré de couleur, le 2</a:t>
            </a:r>
            <a:r>
              <a:rPr lang="fr-FR" sz="1200" baseline="30000">
                <a:solidFill>
                  <a:schemeClr val="bg1">
                    <a:lumMod val="50000"/>
                  </a:schemeClr>
                </a:solidFill>
              </a:rPr>
              <a:t>ème</a:t>
            </a:r>
            <a:r>
              <a:rPr lang="fr-FR" sz="1200">
                <a:solidFill>
                  <a:schemeClr val="bg1">
                    <a:lumMod val="50000"/>
                  </a:schemeClr>
                </a:solidFill>
              </a:rPr>
              <a:t> niveau est réservé au chiffre</a:t>
            </a:r>
            <a:endParaRPr/>
          </a:p>
          <a:p>
            <a:pPr>
              <a:defRPr/>
            </a:pPr>
            <a:r>
              <a:rPr lang="fr-FR" sz="1200">
                <a:solidFill>
                  <a:schemeClr val="bg1">
                    <a:lumMod val="50000"/>
                  </a:schemeClr>
                </a:solidFill>
              </a:rPr>
              <a:t>Astuce : A tout moment vous pouvez changer la couleur de 1 ou plusieurs carré(s) : « Format de la forme » / « Remplissage »</a:t>
            </a:r>
            <a:endParaRPr/>
          </a:p>
          <a:p>
            <a:pPr marL="0" marR="0" lvl="0" indent="0" algn="l" defTabSz="914400">
              <a:lnSpc>
                <a:spcPct val="100000"/>
              </a:lnSpc>
              <a:spcBef>
                <a:spcPts val="0"/>
              </a:spcBef>
              <a:spcAft>
                <a:spcPts val="0"/>
              </a:spcAft>
              <a:buClrTx/>
              <a:buSzTx/>
              <a:buFontTx/>
              <a:buNone/>
              <a:defRPr/>
            </a:pPr>
            <a:r>
              <a:rPr lang="fr-FR" sz="1200">
                <a:solidFill>
                  <a:schemeClr val="bg1">
                    <a:lumMod val="50000"/>
                  </a:schemeClr>
                </a:solidFill>
              </a:rPr>
              <a:t>Astuce : A tout moment vous pouvez supprimer ou dupliquer une des étapes</a:t>
            </a:r>
            <a:endParaRPr/>
          </a:p>
        </p:txBody>
      </p:sp>
      <p:sp>
        <p:nvSpPr>
          <p:cNvPr id="18" name="Titre 10"/>
          <p:cNvSpPr>
            <a:spLocks noGrp="1"/>
          </p:cNvSpPr>
          <p:nvPr>
            <p:ph type="title"/>
          </p:nvPr>
        </p:nvSpPr>
        <p:spPr bwMode="auto">
          <a:xfrm>
            <a:off x="623888" y="314036"/>
            <a:ext cx="10836275" cy="871826"/>
          </a:xfrm>
          <a:prstGeom prst="rect">
            <a:avLst/>
          </a:prstGeom>
        </p:spPr>
        <p:txBody>
          <a:bodyPr/>
          <a:lstStyle>
            <a:lvl1pPr>
              <a:defRPr>
                <a:solidFill>
                  <a:srgbClr val="000000"/>
                </a:solidFill>
              </a:defRPr>
            </a:lvl1pPr>
          </a:lstStyle>
          <a:p>
            <a:pPr>
              <a:defRPr/>
            </a:pPr>
            <a:r>
              <a:rPr lang="fr-FR"/>
              <a:t>Modifiez le style du titre</a:t>
            </a:r>
          </a:p>
        </p:txBody>
      </p:sp>
      <p:pic>
        <p:nvPicPr>
          <p:cNvPr id="19" name="PATTERN CARRE DECAL"/>
          <p:cNvPicPr>
            <a:picLocks noChangeAspect="1"/>
          </p:cNvPicPr>
          <p:nvPr userDrawn="1"/>
        </p:nvPicPr>
        <p:blipFill>
          <a:blip r:embed="rId2"/>
          <a:srcRect l="17494" t="76060" r="18769" b="-33262"/>
          <a:stretch/>
        </p:blipFill>
        <p:spPr bwMode="auto">
          <a:xfrm>
            <a:off x="9626600" y="-1"/>
            <a:ext cx="2565400" cy="1515209"/>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preserve="1" userDrawn="1">
  <p:cSld name="Process 2">
    <p:spTree>
      <p:nvGrpSpPr>
        <p:cNvPr id="1" name=""/>
        <p:cNvGrpSpPr/>
        <p:nvPr/>
      </p:nvGrpSpPr>
      <p:grpSpPr bwMode="auto">
        <a:xfrm>
          <a:off x="0" y="0"/>
          <a:ext cx="0" cy="0"/>
          <a:chOff x="0" y="0"/>
          <a:chExt cx="0" cy="0"/>
        </a:xfrm>
      </p:grpSpPr>
      <p:sp>
        <p:nvSpPr>
          <p:cNvPr id="3" name="Espace réservé de la date 2"/>
          <p:cNvSpPr>
            <a:spLocks noGrp="1"/>
          </p:cNvSpPr>
          <p:nvPr>
            <p:ph type="dt" sz="half" idx="10"/>
          </p:nvPr>
        </p:nvSpPr>
        <p:spPr bwMode="auto">
          <a:xfrm>
            <a:off x="9626600" y="6343650"/>
            <a:ext cx="1016000" cy="365125"/>
          </a:xfrm>
          <a:prstGeom prst="rect">
            <a:avLst/>
          </a:prstGeom>
        </p:spPr>
        <p:txBody>
          <a:bodyPr/>
          <a:lstStyle/>
          <a:p>
            <a:pPr>
              <a:defRPr/>
            </a:pPr>
            <a:fld id="{742066EE-9D14-4A70-81A3-8A9D149BB8EA}" type="datetime1">
              <a:rPr lang="fr-FR" smtClean="0"/>
              <a:t>27/01/2026</a:t>
            </a:fld>
            <a:endParaRPr/>
          </a:p>
        </p:txBody>
      </p:sp>
      <p:sp>
        <p:nvSpPr>
          <p:cNvPr id="4" name="Espace réservé du pied de page 3"/>
          <p:cNvSpPr>
            <a:spLocks noGrp="1"/>
          </p:cNvSpPr>
          <p:nvPr>
            <p:ph type="ftr" sz="quarter" idx="11"/>
          </p:nvPr>
        </p:nvSpPr>
        <p:spPr bwMode="auto">
          <a:xfrm>
            <a:off x="736600" y="6343650"/>
            <a:ext cx="8839200" cy="365125"/>
          </a:xfrm>
          <a:prstGeom prst="rect">
            <a:avLst/>
          </a:prstGeom>
        </p:spPr>
        <p:txBody>
          <a:bodyPr/>
          <a:lstStyle/>
          <a:p>
            <a:pPr>
              <a:defRPr/>
            </a:pPr>
            <a:r>
              <a:rPr lang="fr-FR"/>
              <a:t>Exemple de pied de page (A modifier dans l'onglet "Insertion"/"En-tête/Pied"</a:t>
            </a:r>
            <a:endParaRPr/>
          </a:p>
        </p:txBody>
      </p:sp>
      <p:sp>
        <p:nvSpPr>
          <p:cNvPr id="5" name="Espace réservé du numéro de diapositive 4"/>
          <p:cNvSpPr>
            <a:spLocks noGrp="1"/>
          </p:cNvSpPr>
          <p:nvPr>
            <p:ph type="sldNum" sz="quarter" idx="12"/>
          </p:nvPr>
        </p:nvSpPr>
        <p:spPr bwMode="auto">
          <a:xfrm>
            <a:off x="10999334" y="6343650"/>
            <a:ext cx="693738" cy="365125"/>
          </a:xfrm>
          <a:prstGeom prst="rect">
            <a:avLst/>
          </a:prstGeom>
        </p:spPr>
        <p:txBody>
          <a:bodyPr/>
          <a:lstStyle/>
          <a:p>
            <a:pPr>
              <a:defRPr/>
            </a:pPr>
            <a:fld id="{0CBC77A0-1F4E-42FF-9FFC-F45C3A64AF90}" type="slidenum">
              <a:rPr lang="fr-FR"/>
              <a:t>‹N°›</a:t>
            </a:fld>
            <a:endParaRPr lang="fr-FR"/>
          </a:p>
        </p:txBody>
      </p:sp>
      <p:sp>
        <p:nvSpPr>
          <p:cNvPr id="6" name="ZoneTexte 5"/>
          <p:cNvSpPr txBox="1"/>
          <p:nvPr userDrawn="1"/>
        </p:nvSpPr>
        <p:spPr bwMode="auto">
          <a:xfrm>
            <a:off x="-101600" y="-276999"/>
            <a:ext cx="12192000" cy="461665"/>
          </a:xfrm>
          <a:prstGeom prst="rect">
            <a:avLst/>
          </a:prstGeom>
          <a:noFill/>
        </p:spPr>
        <p:txBody>
          <a:bodyPr wrap="square" rtlCol="0">
            <a:spAutoFit/>
          </a:bodyPr>
          <a:lstStyle/>
          <a:p>
            <a:pPr>
              <a:defRPr/>
            </a:pPr>
            <a:r>
              <a:rPr lang="fr-FR" sz="1200">
                <a:solidFill>
                  <a:schemeClr val="bg1">
                    <a:lumMod val="50000"/>
                  </a:schemeClr>
                </a:solidFill>
              </a:rPr>
              <a:t>Disposition : Process 2</a:t>
            </a:r>
            <a:endParaRPr/>
          </a:p>
          <a:p>
            <a:pPr>
              <a:defRPr/>
            </a:pPr>
            <a:endParaRPr lang="fr-FR" sz="1200">
              <a:solidFill>
                <a:schemeClr val="bg1">
                  <a:lumMod val="50000"/>
                </a:schemeClr>
              </a:solidFill>
            </a:endParaRPr>
          </a:p>
        </p:txBody>
      </p:sp>
      <p:sp>
        <p:nvSpPr>
          <p:cNvPr id="9" name="Espace réservé du texte 8"/>
          <p:cNvSpPr>
            <a:spLocks noGrp="1" noChangeAspect="1"/>
          </p:cNvSpPr>
          <p:nvPr>
            <p:ph type="body" sz="quarter" idx="13" hasCustomPrompt="1"/>
          </p:nvPr>
        </p:nvSpPr>
        <p:spPr bwMode="auto">
          <a:xfrm>
            <a:off x="731838" y="1583490"/>
            <a:ext cx="2160000" cy="1651398"/>
          </a:xfrm>
          <a:custGeom>
            <a:avLst/>
            <a:gdLst>
              <a:gd name="connsiteX0" fmla="*/ 0 w 1843864"/>
              <a:gd name="connsiteY0" fmla="*/ 0 h 1409700"/>
              <a:gd name="connsiteX1" fmla="*/ 1409699 w 1843864"/>
              <a:gd name="connsiteY1" fmla="*/ 0 h 1409700"/>
              <a:gd name="connsiteX2" fmla="*/ 1409699 w 1843864"/>
              <a:gd name="connsiteY2" fmla="*/ 471941 h 1409700"/>
              <a:gd name="connsiteX3" fmla="*/ 1535357 w 1843864"/>
              <a:gd name="connsiteY3" fmla="*/ 471941 h 1409700"/>
              <a:gd name="connsiteX4" fmla="*/ 1535357 w 1843864"/>
              <a:gd name="connsiteY4" fmla="*/ 239032 h 1409700"/>
              <a:gd name="connsiteX5" fmla="*/ 1843864 w 1843864"/>
              <a:gd name="connsiteY5" fmla="*/ 704851 h 1409700"/>
              <a:gd name="connsiteX6" fmla="*/ 1535357 w 1843864"/>
              <a:gd name="connsiteY6" fmla="*/ 1170669 h 1409700"/>
              <a:gd name="connsiteX7" fmla="*/ 1535357 w 1843864"/>
              <a:gd name="connsiteY7" fmla="*/ 937760 h 1409700"/>
              <a:gd name="connsiteX8" fmla="*/ 1409699 w 1843864"/>
              <a:gd name="connsiteY8" fmla="*/ 937760 h 1409700"/>
              <a:gd name="connsiteX9" fmla="*/ 1409699 w 1843864"/>
              <a:gd name="connsiteY9" fmla="*/ 1409700 h 1409700"/>
              <a:gd name="connsiteX10" fmla="*/ 0 w 1843864"/>
              <a:gd name="connsiteY10"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864" h="1409700" extrusionOk="0">
                <a:moveTo>
                  <a:pt x="0" y="0"/>
                </a:moveTo>
                <a:lnTo>
                  <a:pt x="1409699" y="0"/>
                </a:lnTo>
                <a:lnTo>
                  <a:pt x="1409699" y="471941"/>
                </a:lnTo>
                <a:lnTo>
                  <a:pt x="1535357" y="471941"/>
                </a:lnTo>
                <a:lnTo>
                  <a:pt x="1535357" y="239032"/>
                </a:lnTo>
                <a:lnTo>
                  <a:pt x="1843864" y="704851"/>
                </a:lnTo>
                <a:lnTo>
                  <a:pt x="1535357" y="1170669"/>
                </a:lnTo>
                <a:lnTo>
                  <a:pt x="1535357" y="937760"/>
                </a:lnTo>
                <a:lnTo>
                  <a:pt x="1409699" y="937760"/>
                </a:lnTo>
                <a:lnTo>
                  <a:pt x="1409699" y="1409700"/>
                </a:lnTo>
                <a:lnTo>
                  <a:pt x="0" y="1409700"/>
                </a:lnTo>
                <a:close/>
              </a:path>
            </a:pathLst>
          </a:custGeom>
          <a:solidFill>
            <a:srgbClr val="000000"/>
          </a:solidFill>
        </p:spPr>
        <p:txBody>
          <a:bodyPr wrap="square" lIns="36000" tIns="36000" rIns="468000" bIns="36000" anchor="ctr">
            <a:no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defRPr/>
            </a:pPr>
            <a:r>
              <a:rPr lang="fr-FR"/>
              <a:t>Item</a:t>
            </a:r>
            <a:endParaRPr/>
          </a:p>
          <a:p>
            <a:pPr lvl="1">
              <a:defRPr/>
            </a:pPr>
            <a:r>
              <a:rPr lang="fr-FR"/>
              <a:t>0</a:t>
            </a:r>
            <a:endParaRPr/>
          </a:p>
        </p:txBody>
      </p:sp>
      <p:sp>
        <p:nvSpPr>
          <p:cNvPr id="30" name="ZoneTexte 29"/>
          <p:cNvSpPr txBox="1"/>
          <p:nvPr userDrawn="1"/>
        </p:nvSpPr>
        <p:spPr bwMode="auto">
          <a:xfrm>
            <a:off x="-101600" y="6858000"/>
            <a:ext cx="12192000" cy="646331"/>
          </a:xfrm>
          <a:prstGeom prst="rect">
            <a:avLst/>
          </a:prstGeom>
          <a:noFill/>
        </p:spPr>
        <p:txBody>
          <a:bodyPr wrap="square" rtlCol="0">
            <a:spAutoFit/>
          </a:bodyPr>
          <a:lstStyle/>
          <a:p>
            <a:pPr>
              <a:defRPr/>
            </a:pPr>
            <a:r>
              <a:rPr lang="fr-FR" sz="1200">
                <a:solidFill>
                  <a:schemeClr val="bg1">
                    <a:lumMod val="50000"/>
                  </a:schemeClr>
                </a:solidFill>
              </a:rPr>
              <a:t>Astuce : 2 niveaux de textes sont utilisés dans le carré de couleur, le 2</a:t>
            </a:r>
            <a:r>
              <a:rPr lang="fr-FR" sz="1200" baseline="30000">
                <a:solidFill>
                  <a:schemeClr val="bg1">
                    <a:lumMod val="50000"/>
                  </a:schemeClr>
                </a:solidFill>
              </a:rPr>
              <a:t>ème</a:t>
            </a:r>
            <a:r>
              <a:rPr lang="fr-FR" sz="1200">
                <a:solidFill>
                  <a:schemeClr val="bg1">
                    <a:lumMod val="50000"/>
                  </a:schemeClr>
                </a:solidFill>
              </a:rPr>
              <a:t> niveau est réservé au chiffre</a:t>
            </a:r>
            <a:endParaRPr/>
          </a:p>
          <a:p>
            <a:pPr>
              <a:defRPr/>
            </a:pPr>
            <a:r>
              <a:rPr lang="fr-FR" sz="1200">
                <a:solidFill>
                  <a:schemeClr val="bg1">
                    <a:lumMod val="50000"/>
                  </a:schemeClr>
                </a:solidFill>
              </a:rPr>
              <a:t>Astuce : A tout moment vous pouvez changer la couleur de 1 ou plusieurs carré(s) : « Format de la forme » / « Remplissage »</a:t>
            </a:r>
            <a:endParaRPr/>
          </a:p>
          <a:p>
            <a:pPr marL="0" marR="0" lvl="0" indent="0" algn="l" defTabSz="914400">
              <a:lnSpc>
                <a:spcPct val="100000"/>
              </a:lnSpc>
              <a:spcBef>
                <a:spcPts val="0"/>
              </a:spcBef>
              <a:spcAft>
                <a:spcPts val="0"/>
              </a:spcAft>
              <a:buClrTx/>
              <a:buSzTx/>
              <a:buFontTx/>
              <a:buNone/>
              <a:defRPr/>
            </a:pPr>
            <a:r>
              <a:rPr lang="fr-FR" sz="1200">
                <a:solidFill>
                  <a:schemeClr val="bg1">
                    <a:lumMod val="50000"/>
                  </a:schemeClr>
                </a:solidFill>
              </a:rPr>
              <a:t>Astuce : A tout moment vous pouvez supprimer ou dupliquer une des étapes</a:t>
            </a:r>
            <a:endParaRPr/>
          </a:p>
        </p:txBody>
      </p:sp>
      <p:sp>
        <p:nvSpPr>
          <p:cNvPr id="20" name="Espace réservé du texte 14"/>
          <p:cNvSpPr>
            <a:spLocks noGrp="1"/>
          </p:cNvSpPr>
          <p:nvPr>
            <p:ph type="body" sz="quarter" idx="14"/>
          </p:nvPr>
        </p:nvSpPr>
        <p:spPr bwMode="auto">
          <a:xfrm>
            <a:off x="673555" y="3527424"/>
            <a:ext cx="1980000" cy="2386013"/>
          </a:xfrm>
          <a:prstGeom prst="rect">
            <a:avLst/>
          </a:prstGeom>
        </p:spPr>
        <p:txBody>
          <a:bodyPr/>
          <a:lstStyle>
            <a:lvl1pPr algn="l">
              <a:defRPr/>
            </a:lvl1pPr>
            <a:lvl2pPr algn="l">
              <a:defRPr/>
            </a:lvl2pPr>
            <a:lvl3pPr algn="l">
              <a:defRPr/>
            </a:lvl3pPr>
            <a:lvl4pPr algn="l">
              <a:defRPr/>
            </a:lvl4pPr>
            <a:lvl5pPr algn="l">
              <a:defRPr/>
            </a:lvl5pPr>
          </a:lstStyle>
          <a:p>
            <a:pPr lvl="0">
              <a:defRPr/>
            </a:pPr>
            <a:r>
              <a:rPr lang="fr-FR"/>
              <a:t>Modifier les styles du texte du masque</a:t>
            </a:r>
            <a:endParaRPr/>
          </a:p>
        </p:txBody>
      </p:sp>
      <p:sp>
        <p:nvSpPr>
          <p:cNvPr id="21" name="Espace réservé du texte 14"/>
          <p:cNvSpPr>
            <a:spLocks noGrp="1"/>
          </p:cNvSpPr>
          <p:nvPr>
            <p:ph type="body" sz="quarter" idx="16"/>
          </p:nvPr>
        </p:nvSpPr>
        <p:spPr bwMode="auto">
          <a:xfrm>
            <a:off x="2850698" y="3527424"/>
            <a:ext cx="1980000" cy="2386013"/>
          </a:xfrm>
          <a:prstGeom prst="rect">
            <a:avLst/>
          </a:prstGeom>
        </p:spPr>
        <p:txBody>
          <a:bodyPr/>
          <a:lstStyle>
            <a:lvl1pPr algn="l">
              <a:defRPr/>
            </a:lvl1pPr>
            <a:lvl2pPr algn="l">
              <a:defRPr/>
            </a:lvl2pPr>
            <a:lvl3pPr algn="l">
              <a:defRPr/>
            </a:lvl3pPr>
            <a:lvl4pPr algn="l">
              <a:defRPr/>
            </a:lvl4pPr>
            <a:lvl5pPr algn="l">
              <a:defRPr/>
            </a:lvl5pPr>
          </a:lstStyle>
          <a:p>
            <a:pPr lvl="0">
              <a:defRPr/>
            </a:pPr>
            <a:r>
              <a:rPr lang="fr-FR"/>
              <a:t>Modifier les styles du texte du masque</a:t>
            </a:r>
            <a:endParaRPr/>
          </a:p>
        </p:txBody>
      </p:sp>
      <p:sp>
        <p:nvSpPr>
          <p:cNvPr id="31" name="Espace réservé du texte 14"/>
          <p:cNvSpPr>
            <a:spLocks noGrp="1"/>
          </p:cNvSpPr>
          <p:nvPr>
            <p:ph type="body" sz="quarter" idx="18"/>
          </p:nvPr>
        </p:nvSpPr>
        <p:spPr bwMode="auto">
          <a:xfrm>
            <a:off x="5042355" y="3527424"/>
            <a:ext cx="1980000" cy="2386013"/>
          </a:xfrm>
          <a:prstGeom prst="rect">
            <a:avLst/>
          </a:prstGeom>
        </p:spPr>
        <p:txBody>
          <a:bodyPr/>
          <a:lstStyle>
            <a:lvl1pPr algn="l">
              <a:defRPr/>
            </a:lvl1pPr>
            <a:lvl2pPr algn="l">
              <a:defRPr/>
            </a:lvl2pPr>
            <a:lvl3pPr algn="l">
              <a:defRPr/>
            </a:lvl3pPr>
            <a:lvl4pPr algn="l">
              <a:defRPr/>
            </a:lvl4pPr>
            <a:lvl5pPr algn="l">
              <a:defRPr/>
            </a:lvl5pPr>
          </a:lstStyle>
          <a:p>
            <a:pPr lvl="0">
              <a:defRPr/>
            </a:pPr>
            <a:r>
              <a:rPr lang="fr-FR"/>
              <a:t>Modifier les styles du texte du masque</a:t>
            </a:r>
            <a:endParaRPr/>
          </a:p>
        </p:txBody>
      </p:sp>
      <p:sp>
        <p:nvSpPr>
          <p:cNvPr id="32" name="Espace réservé du texte 14"/>
          <p:cNvSpPr>
            <a:spLocks noGrp="1"/>
          </p:cNvSpPr>
          <p:nvPr>
            <p:ph type="body" sz="quarter" idx="20"/>
          </p:nvPr>
        </p:nvSpPr>
        <p:spPr bwMode="auto">
          <a:xfrm>
            <a:off x="7161440" y="3527424"/>
            <a:ext cx="1980000" cy="2386013"/>
          </a:xfrm>
          <a:prstGeom prst="rect">
            <a:avLst/>
          </a:prstGeom>
        </p:spPr>
        <p:txBody>
          <a:bodyPr/>
          <a:lstStyle>
            <a:lvl1pPr algn="l">
              <a:defRPr/>
            </a:lvl1pPr>
            <a:lvl2pPr algn="l">
              <a:defRPr/>
            </a:lvl2pPr>
            <a:lvl3pPr algn="l">
              <a:defRPr/>
            </a:lvl3pPr>
            <a:lvl4pPr algn="l">
              <a:defRPr/>
            </a:lvl4pPr>
            <a:lvl5pPr algn="l">
              <a:defRPr/>
            </a:lvl5pPr>
          </a:lstStyle>
          <a:p>
            <a:pPr lvl="0">
              <a:defRPr/>
            </a:pPr>
            <a:r>
              <a:rPr lang="fr-FR"/>
              <a:t>Modifier les styles du texte du masque</a:t>
            </a:r>
            <a:endParaRPr/>
          </a:p>
        </p:txBody>
      </p:sp>
      <p:sp>
        <p:nvSpPr>
          <p:cNvPr id="33" name="Espace réservé du texte 14"/>
          <p:cNvSpPr>
            <a:spLocks noGrp="1"/>
          </p:cNvSpPr>
          <p:nvPr>
            <p:ph type="body" sz="quarter" idx="22"/>
          </p:nvPr>
        </p:nvSpPr>
        <p:spPr bwMode="auto">
          <a:xfrm>
            <a:off x="9386855" y="3527424"/>
            <a:ext cx="1980000" cy="2386013"/>
          </a:xfrm>
          <a:prstGeom prst="rect">
            <a:avLst/>
          </a:prstGeom>
        </p:spPr>
        <p:txBody>
          <a:bodyPr/>
          <a:lstStyle>
            <a:lvl1pPr algn="l">
              <a:defRPr/>
            </a:lvl1pPr>
            <a:lvl2pPr algn="l">
              <a:defRPr/>
            </a:lvl2pPr>
            <a:lvl3pPr algn="l">
              <a:defRPr/>
            </a:lvl3pPr>
            <a:lvl4pPr algn="l">
              <a:defRPr/>
            </a:lvl4pPr>
            <a:lvl5pPr algn="l">
              <a:defRPr/>
            </a:lvl5pPr>
          </a:lstStyle>
          <a:p>
            <a:pPr lvl="0">
              <a:defRPr/>
            </a:pPr>
            <a:r>
              <a:rPr lang="fr-FR"/>
              <a:t>Modifier les styles du texte du masque</a:t>
            </a:r>
            <a:endParaRPr/>
          </a:p>
        </p:txBody>
      </p:sp>
      <p:sp>
        <p:nvSpPr>
          <p:cNvPr id="34" name="Espace réservé du texte 33"/>
          <p:cNvSpPr>
            <a:spLocks noGrp="1" noChangeAspect="1"/>
          </p:cNvSpPr>
          <p:nvPr>
            <p:ph type="body" sz="quarter" idx="23" hasCustomPrompt="1"/>
          </p:nvPr>
        </p:nvSpPr>
        <p:spPr bwMode="auto">
          <a:xfrm>
            <a:off x="2908981" y="1583490"/>
            <a:ext cx="2160000" cy="1651398"/>
          </a:xfrm>
          <a:custGeom>
            <a:avLst/>
            <a:gdLst>
              <a:gd name="connsiteX0" fmla="*/ 0 w 1843864"/>
              <a:gd name="connsiteY0" fmla="*/ 0 h 1409700"/>
              <a:gd name="connsiteX1" fmla="*/ 1409699 w 1843864"/>
              <a:gd name="connsiteY1" fmla="*/ 0 h 1409700"/>
              <a:gd name="connsiteX2" fmla="*/ 1409699 w 1843864"/>
              <a:gd name="connsiteY2" fmla="*/ 471941 h 1409700"/>
              <a:gd name="connsiteX3" fmla="*/ 1535357 w 1843864"/>
              <a:gd name="connsiteY3" fmla="*/ 471941 h 1409700"/>
              <a:gd name="connsiteX4" fmla="*/ 1535357 w 1843864"/>
              <a:gd name="connsiteY4" fmla="*/ 239032 h 1409700"/>
              <a:gd name="connsiteX5" fmla="*/ 1843864 w 1843864"/>
              <a:gd name="connsiteY5" fmla="*/ 704851 h 1409700"/>
              <a:gd name="connsiteX6" fmla="*/ 1535357 w 1843864"/>
              <a:gd name="connsiteY6" fmla="*/ 1170669 h 1409700"/>
              <a:gd name="connsiteX7" fmla="*/ 1535357 w 1843864"/>
              <a:gd name="connsiteY7" fmla="*/ 937760 h 1409700"/>
              <a:gd name="connsiteX8" fmla="*/ 1409699 w 1843864"/>
              <a:gd name="connsiteY8" fmla="*/ 937760 h 1409700"/>
              <a:gd name="connsiteX9" fmla="*/ 1409699 w 1843864"/>
              <a:gd name="connsiteY9" fmla="*/ 1409700 h 1409700"/>
              <a:gd name="connsiteX10" fmla="*/ 0 w 1843864"/>
              <a:gd name="connsiteY10"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864" h="1409700" extrusionOk="0">
                <a:moveTo>
                  <a:pt x="0" y="0"/>
                </a:moveTo>
                <a:lnTo>
                  <a:pt x="1409699" y="0"/>
                </a:lnTo>
                <a:lnTo>
                  <a:pt x="1409699" y="471941"/>
                </a:lnTo>
                <a:lnTo>
                  <a:pt x="1535357" y="471941"/>
                </a:lnTo>
                <a:lnTo>
                  <a:pt x="1535357" y="239032"/>
                </a:lnTo>
                <a:lnTo>
                  <a:pt x="1843864" y="704851"/>
                </a:lnTo>
                <a:lnTo>
                  <a:pt x="1535357" y="1170669"/>
                </a:lnTo>
                <a:lnTo>
                  <a:pt x="1535357" y="937760"/>
                </a:lnTo>
                <a:lnTo>
                  <a:pt x="1409699" y="937760"/>
                </a:lnTo>
                <a:lnTo>
                  <a:pt x="1409699" y="1409700"/>
                </a:lnTo>
                <a:lnTo>
                  <a:pt x="0" y="1409700"/>
                </a:lnTo>
                <a:close/>
              </a:path>
            </a:pathLst>
          </a:custGeom>
          <a:solidFill>
            <a:schemeClr val="tx2"/>
          </a:solidFill>
        </p:spPr>
        <p:txBody>
          <a:bodyPr wrap="square" lIns="36000" tIns="36000" rIns="468000" bIns="36000" anchor="ctr">
            <a:no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defRPr/>
            </a:pPr>
            <a:r>
              <a:rPr lang="fr-FR"/>
              <a:t>Item</a:t>
            </a:r>
            <a:endParaRPr/>
          </a:p>
          <a:p>
            <a:pPr lvl="1">
              <a:defRPr/>
            </a:pPr>
            <a:r>
              <a:rPr lang="fr-FR"/>
              <a:t>0</a:t>
            </a:r>
            <a:endParaRPr/>
          </a:p>
        </p:txBody>
      </p:sp>
      <p:sp>
        <p:nvSpPr>
          <p:cNvPr id="35" name="Espace réservé du texte 34"/>
          <p:cNvSpPr>
            <a:spLocks noGrp="1" noChangeAspect="1"/>
          </p:cNvSpPr>
          <p:nvPr>
            <p:ph type="body" sz="quarter" idx="24" hasCustomPrompt="1"/>
          </p:nvPr>
        </p:nvSpPr>
        <p:spPr bwMode="auto">
          <a:xfrm>
            <a:off x="5100638" y="1583490"/>
            <a:ext cx="2160000" cy="1651398"/>
          </a:xfrm>
          <a:custGeom>
            <a:avLst/>
            <a:gdLst>
              <a:gd name="connsiteX0" fmla="*/ 0 w 1843864"/>
              <a:gd name="connsiteY0" fmla="*/ 0 h 1409700"/>
              <a:gd name="connsiteX1" fmla="*/ 1409699 w 1843864"/>
              <a:gd name="connsiteY1" fmla="*/ 0 h 1409700"/>
              <a:gd name="connsiteX2" fmla="*/ 1409699 w 1843864"/>
              <a:gd name="connsiteY2" fmla="*/ 471941 h 1409700"/>
              <a:gd name="connsiteX3" fmla="*/ 1535357 w 1843864"/>
              <a:gd name="connsiteY3" fmla="*/ 471941 h 1409700"/>
              <a:gd name="connsiteX4" fmla="*/ 1535357 w 1843864"/>
              <a:gd name="connsiteY4" fmla="*/ 239032 h 1409700"/>
              <a:gd name="connsiteX5" fmla="*/ 1843864 w 1843864"/>
              <a:gd name="connsiteY5" fmla="*/ 704851 h 1409700"/>
              <a:gd name="connsiteX6" fmla="*/ 1535357 w 1843864"/>
              <a:gd name="connsiteY6" fmla="*/ 1170669 h 1409700"/>
              <a:gd name="connsiteX7" fmla="*/ 1535357 w 1843864"/>
              <a:gd name="connsiteY7" fmla="*/ 937760 h 1409700"/>
              <a:gd name="connsiteX8" fmla="*/ 1409699 w 1843864"/>
              <a:gd name="connsiteY8" fmla="*/ 937760 h 1409700"/>
              <a:gd name="connsiteX9" fmla="*/ 1409699 w 1843864"/>
              <a:gd name="connsiteY9" fmla="*/ 1409700 h 1409700"/>
              <a:gd name="connsiteX10" fmla="*/ 0 w 1843864"/>
              <a:gd name="connsiteY10"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864" h="1409700" extrusionOk="0">
                <a:moveTo>
                  <a:pt x="0" y="0"/>
                </a:moveTo>
                <a:lnTo>
                  <a:pt x="1409699" y="0"/>
                </a:lnTo>
                <a:lnTo>
                  <a:pt x="1409699" y="471941"/>
                </a:lnTo>
                <a:lnTo>
                  <a:pt x="1535357" y="471941"/>
                </a:lnTo>
                <a:lnTo>
                  <a:pt x="1535357" y="239032"/>
                </a:lnTo>
                <a:lnTo>
                  <a:pt x="1843864" y="704851"/>
                </a:lnTo>
                <a:lnTo>
                  <a:pt x="1535357" y="1170669"/>
                </a:lnTo>
                <a:lnTo>
                  <a:pt x="1535357" y="937760"/>
                </a:lnTo>
                <a:lnTo>
                  <a:pt x="1409699" y="937760"/>
                </a:lnTo>
                <a:lnTo>
                  <a:pt x="1409699" y="1409700"/>
                </a:lnTo>
                <a:lnTo>
                  <a:pt x="0" y="1409700"/>
                </a:lnTo>
                <a:close/>
              </a:path>
            </a:pathLst>
          </a:custGeom>
          <a:solidFill>
            <a:schemeClr val="tx2"/>
          </a:solidFill>
        </p:spPr>
        <p:txBody>
          <a:bodyPr wrap="square" lIns="36000" tIns="36000" rIns="468000" bIns="36000" anchor="ctr">
            <a:no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defRPr/>
            </a:pPr>
            <a:r>
              <a:rPr lang="fr-FR"/>
              <a:t>Item</a:t>
            </a:r>
            <a:endParaRPr/>
          </a:p>
          <a:p>
            <a:pPr lvl="1">
              <a:defRPr/>
            </a:pPr>
            <a:r>
              <a:rPr lang="fr-FR"/>
              <a:t>0</a:t>
            </a:r>
            <a:endParaRPr/>
          </a:p>
        </p:txBody>
      </p:sp>
      <p:sp>
        <p:nvSpPr>
          <p:cNvPr id="36" name="Espace réservé du texte 35"/>
          <p:cNvSpPr>
            <a:spLocks noGrp="1" noChangeAspect="1"/>
          </p:cNvSpPr>
          <p:nvPr>
            <p:ph type="body" sz="quarter" idx="25" hasCustomPrompt="1"/>
          </p:nvPr>
        </p:nvSpPr>
        <p:spPr bwMode="auto">
          <a:xfrm>
            <a:off x="7219723" y="1583490"/>
            <a:ext cx="2160000" cy="1651398"/>
          </a:xfrm>
          <a:custGeom>
            <a:avLst/>
            <a:gdLst>
              <a:gd name="connsiteX0" fmla="*/ 0 w 1843864"/>
              <a:gd name="connsiteY0" fmla="*/ 0 h 1409700"/>
              <a:gd name="connsiteX1" fmla="*/ 1409699 w 1843864"/>
              <a:gd name="connsiteY1" fmla="*/ 0 h 1409700"/>
              <a:gd name="connsiteX2" fmla="*/ 1409699 w 1843864"/>
              <a:gd name="connsiteY2" fmla="*/ 471941 h 1409700"/>
              <a:gd name="connsiteX3" fmla="*/ 1535357 w 1843864"/>
              <a:gd name="connsiteY3" fmla="*/ 471941 h 1409700"/>
              <a:gd name="connsiteX4" fmla="*/ 1535357 w 1843864"/>
              <a:gd name="connsiteY4" fmla="*/ 239032 h 1409700"/>
              <a:gd name="connsiteX5" fmla="*/ 1843864 w 1843864"/>
              <a:gd name="connsiteY5" fmla="*/ 704851 h 1409700"/>
              <a:gd name="connsiteX6" fmla="*/ 1535357 w 1843864"/>
              <a:gd name="connsiteY6" fmla="*/ 1170669 h 1409700"/>
              <a:gd name="connsiteX7" fmla="*/ 1535357 w 1843864"/>
              <a:gd name="connsiteY7" fmla="*/ 937760 h 1409700"/>
              <a:gd name="connsiteX8" fmla="*/ 1409699 w 1843864"/>
              <a:gd name="connsiteY8" fmla="*/ 937760 h 1409700"/>
              <a:gd name="connsiteX9" fmla="*/ 1409699 w 1843864"/>
              <a:gd name="connsiteY9" fmla="*/ 1409700 h 1409700"/>
              <a:gd name="connsiteX10" fmla="*/ 0 w 1843864"/>
              <a:gd name="connsiteY10"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864" h="1409700" extrusionOk="0">
                <a:moveTo>
                  <a:pt x="0" y="0"/>
                </a:moveTo>
                <a:lnTo>
                  <a:pt x="1409699" y="0"/>
                </a:lnTo>
                <a:lnTo>
                  <a:pt x="1409699" y="471941"/>
                </a:lnTo>
                <a:lnTo>
                  <a:pt x="1535357" y="471941"/>
                </a:lnTo>
                <a:lnTo>
                  <a:pt x="1535357" y="239032"/>
                </a:lnTo>
                <a:lnTo>
                  <a:pt x="1843864" y="704851"/>
                </a:lnTo>
                <a:lnTo>
                  <a:pt x="1535357" y="1170669"/>
                </a:lnTo>
                <a:lnTo>
                  <a:pt x="1535357" y="937760"/>
                </a:lnTo>
                <a:lnTo>
                  <a:pt x="1409699" y="937760"/>
                </a:lnTo>
                <a:lnTo>
                  <a:pt x="1409699" y="1409700"/>
                </a:lnTo>
                <a:lnTo>
                  <a:pt x="0" y="1409700"/>
                </a:lnTo>
                <a:close/>
              </a:path>
            </a:pathLst>
          </a:custGeom>
          <a:solidFill>
            <a:schemeClr val="tx2"/>
          </a:solidFill>
        </p:spPr>
        <p:txBody>
          <a:bodyPr wrap="square" lIns="36000" tIns="36000" rIns="468000" bIns="36000" anchor="ctr">
            <a:no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defRPr/>
            </a:pPr>
            <a:r>
              <a:rPr lang="fr-FR"/>
              <a:t>Item</a:t>
            </a:r>
            <a:endParaRPr/>
          </a:p>
          <a:p>
            <a:pPr lvl="1">
              <a:defRPr/>
            </a:pPr>
            <a:r>
              <a:rPr lang="fr-FR"/>
              <a:t>0</a:t>
            </a:r>
            <a:endParaRPr/>
          </a:p>
        </p:txBody>
      </p:sp>
      <p:sp>
        <p:nvSpPr>
          <p:cNvPr id="38" name="Espace réservé du texte 11"/>
          <p:cNvSpPr>
            <a:spLocks noGrp="1" noChangeAspect="1"/>
          </p:cNvSpPr>
          <p:nvPr>
            <p:ph type="body" sz="quarter" idx="21" hasCustomPrompt="1"/>
          </p:nvPr>
        </p:nvSpPr>
        <p:spPr bwMode="auto">
          <a:xfrm>
            <a:off x="9386855" y="1583490"/>
            <a:ext cx="1652399" cy="1652400"/>
          </a:xfrm>
          <a:prstGeom prst="rect">
            <a:avLst/>
          </a:prstGeo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defRPr/>
            </a:pPr>
            <a:r>
              <a:rPr lang="fr-FR"/>
              <a:t>Item</a:t>
            </a:r>
            <a:endParaRPr/>
          </a:p>
          <a:p>
            <a:pPr lvl="1">
              <a:defRPr/>
            </a:pPr>
            <a:r>
              <a:rPr lang="fr-FR"/>
              <a:t>0</a:t>
            </a:r>
            <a:endParaRPr/>
          </a:p>
        </p:txBody>
      </p:sp>
      <p:sp>
        <p:nvSpPr>
          <p:cNvPr id="18" name="Titre 10"/>
          <p:cNvSpPr>
            <a:spLocks noGrp="1"/>
          </p:cNvSpPr>
          <p:nvPr>
            <p:ph type="title"/>
          </p:nvPr>
        </p:nvSpPr>
        <p:spPr bwMode="auto">
          <a:xfrm>
            <a:off x="623888" y="314036"/>
            <a:ext cx="10836275" cy="871826"/>
          </a:xfrm>
          <a:prstGeom prst="rect">
            <a:avLst/>
          </a:prstGeom>
        </p:spPr>
        <p:txBody>
          <a:bodyPr/>
          <a:lstStyle>
            <a:lvl1pPr>
              <a:defRPr>
                <a:solidFill>
                  <a:srgbClr val="000000"/>
                </a:solidFill>
              </a:defRPr>
            </a:lvl1pPr>
          </a:lstStyle>
          <a:p>
            <a:pPr>
              <a:defRPr/>
            </a:pPr>
            <a:r>
              <a:rPr lang="fr-FR"/>
              <a:t>Modifiez le style du titre</a:t>
            </a:r>
          </a:p>
        </p:txBody>
      </p:sp>
      <p:pic>
        <p:nvPicPr>
          <p:cNvPr id="19" name="PATTERN CARRE DECAL"/>
          <p:cNvPicPr>
            <a:picLocks noChangeAspect="1"/>
          </p:cNvPicPr>
          <p:nvPr userDrawn="1"/>
        </p:nvPicPr>
        <p:blipFill>
          <a:blip r:embed="rId2"/>
          <a:srcRect l="17494" t="76060" r="18769" b="-33262"/>
          <a:stretch/>
        </p:blipFill>
        <p:spPr bwMode="auto">
          <a:xfrm>
            <a:off x="9626600" y="-1"/>
            <a:ext cx="2565400" cy="1515209"/>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PhAnim="0" preserve="1" userDrawn="1">
  <p:cSld name="FIN">
    <p:spTree>
      <p:nvGrpSpPr>
        <p:cNvPr id="1" name=""/>
        <p:cNvGrpSpPr/>
        <p:nvPr/>
      </p:nvGrpSpPr>
      <p:grpSpPr bwMode="auto">
        <a:xfrm>
          <a:off x="0" y="0"/>
          <a:ext cx="0" cy="0"/>
          <a:chOff x="0" y="0"/>
          <a:chExt cx="0" cy="0"/>
        </a:xfrm>
      </p:grpSpPr>
      <p:sp>
        <p:nvSpPr>
          <p:cNvPr id="7" name="Rectangle 6"/>
          <p:cNvSpPr/>
          <p:nvPr userDrawn="1"/>
        </p:nvSpPr>
        <p:spPr bwMode="auto">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9" name="ZoneTexte 28"/>
          <p:cNvSpPr txBox="1"/>
          <p:nvPr userDrawn="1"/>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FIN</a:t>
            </a:r>
            <a:endParaRPr/>
          </a:p>
        </p:txBody>
      </p:sp>
      <p:sp>
        <p:nvSpPr>
          <p:cNvPr id="2" name="Titre 1"/>
          <p:cNvSpPr>
            <a:spLocks noGrp="1"/>
          </p:cNvSpPr>
          <p:nvPr>
            <p:ph type="title" hasCustomPrompt="1"/>
          </p:nvPr>
        </p:nvSpPr>
        <p:spPr bwMode="auto">
          <a:xfrm>
            <a:off x="623888" y="3449638"/>
            <a:ext cx="2425700" cy="703262"/>
          </a:xfrm>
          <a:prstGeom prst="rect">
            <a:avLst/>
          </a:prstGeom>
        </p:spPr>
        <p:txBody>
          <a:bodyPr anchor="t">
            <a:normAutofit/>
          </a:bodyPr>
          <a:lstStyle>
            <a:lvl1pPr algn="l">
              <a:defRPr sz="4000">
                <a:solidFill>
                  <a:schemeClr val="tx1"/>
                </a:solidFill>
              </a:defRPr>
            </a:lvl1pPr>
          </a:lstStyle>
          <a:p>
            <a:pPr>
              <a:defRPr/>
            </a:pPr>
            <a:r>
              <a:rPr lang="fr-FR"/>
              <a:t>Merci</a:t>
            </a:r>
            <a:endParaRPr/>
          </a:p>
        </p:txBody>
      </p:sp>
      <p:pic>
        <p:nvPicPr>
          <p:cNvPr id="16" name="Logo CEA"/>
          <p:cNvPicPr>
            <a:picLocks noChangeAspect="1"/>
          </p:cNvPicPr>
          <p:nvPr userDrawn="1"/>
        </p:nvPicPr>
        <p:blipFill>
          <a:blip r:embed="rId2"/>
          <a:stretch/>
        </p:blipFill>
        <p:spPr bwMode="auto">
          <a:xfrm>
            <a:off x="731838" y="728663"/>
            <a:ext cx="1803600" cy="1803600"/>
          </a:xfrm>
          <a:prstGeom prst="rect">
            <a:avLst/>
          </a:prstGeom>
        </p:spPr>
      </p:pic>
      <p:sp>
        <p:nvSpPr>
          <p:cNvPr id="8" name="Espace réservé du texte 4"/>
          <p:cNvSpPr>
            <a:spLocks noGrp="1"/>
          </p:cNvSpPr>
          <p:nvPr>
            <p:ph type="body" sz="quarter" idx="14" hasCustomPrompt="1"/>
          </p:nvPr>
        </p:nvSpPr>
        <p:spPr bwMode="auto">
          <a:xfrm>
            <a:off x="623889" y="4568370"/>
            <a:ext cx="6564312" cy="480060"/>
          </a:xfrm>
          <a:prstGeom prst="rect">
            <a:avLst/>
          </a:prstGeom>
        </p:spPr>
        <p:txBody>
          <a:bodyPr>
            <a:normAutofit/>
          </a:bodyPr>
          <a:lstStyle>
            <a:lvl1pPr marL="0" marR="0" indent="0" algn="l" defTabSz="914400">
              <a:lnSpc>
                <a:spcPct val="100000"/>
              </a:lnSpc>
              <a:spcBef>
                <a:spcPts val="1200"/>
              </a:spcBef>
              <a:spcAft>
                <a:spcPts val="0"/>
              </a:spcAft>
              <a:buClr>
                <a:schemeClr val="tx2"/>
              </a:buClr>
              <a:buSzPct val="90000"/>
              <a:buFont typeface="Arial"/>
              <a:buNone/>
              <a:defRPr sz="1400" b="1"/>
            </a:lvl1pPr>
          </a:lstStyle>
          <a:p>
            <a:pPr marL="0" marR="0" lvl="0" indent="0" algn="l" defTabSz="914400">
              <a:lnSpc>
                <a:spcPct val="100000"/>
              </a:lnSpc>
              <a:spcBef>
                <a:spcPts val="1200"/>
              </a:spcBef>
              <a:spcAft>
                <a:spcPts val="0"/>
              </a:spcAft>
              <a:buClr>
                <a:schemeClr val="tx2"/>
              </a:buClr>
              <a:buSzPct val="90000"/>
              <a:buFont typeface="Arial"/>
              <a:buNone/>
              <a:defRPr/>
            </a:pPr>
            <a:r>
              <a:rPr lang="fr-FR" b="1"/>
              <a:t>CRÉDITS PHOTO</a:t>
            </a:r>
            <a:endParaRPr/>
          </a:p>
        </p:txBody>
      </p:sp>
      <p:pic>
        <p:nvPicPr>
          <p:cNvPr id="9" name="PATTERN CARRE DECAL"/>
          <p:cNvPicPr>
            <a:picLocks noChangeAspect="1"/>
          </p:cNvPicPr>
          <p:nvPr userDrawn="1"/>
        </p:nvPicPr>
        <p:blipFill>
          <a:blip r:embed="rId3"/>
          <a:srcRect t="19705" r="39861" b="-1"/>
          <a:stretch/>
        </p:blipFill>
        <p:spPr bwMode="auto">
          <a:xfrm>
            <a:off x="9406296" y="-1"/>
            <a:ext cx="2785704" cy="2447637"/>
          </a:xfrm>
          <a:prstGeom prst="rect">
            <a:avLst/>
          </a:prstGeom>
        </p:spPr>
      </p:pic>
      <p:sp>
        <p:nvSpPr>
          <p:cNvPr id="5" name="Espace réservé du texte 4"/>
          <p:cNvSpPr>
            <a:spLocks noGrp="1"/>
          </p:cNvSpPr>
          <p:nvPr>
            <p:ph type="body" sz="quarter" idx="16" hasCustomPrompt="1"/>
          </p:nvPr>
        </p:nvSpPr>
        <p:spPr bwMode="auto">
          <a:xfrm>
            <a:off x="8458200" y="4508500"/>
            <a:ext cx="3213100" cy="1930400"/>
          </a:xfrm>
          <a:prstGeom prst="rect">
            <a:avLst/>
          </a:prstGeom>
        </p:spPr>
        <p:txBody>
          <a:bodyPr>
            <a:normAutofit/>
          </a:bodyPr>
          <a:lstStyle>
            <a:lvl1pPr>
              <a:spcBef>
                <a:spcPts val="600"/>
              </a:spcBef>
              <a:defRPr sz="1400"/>
            </a:lvl1pPr>
          </a:lstStyle>
          <a:p>
            <a:pPr lvl="0">
              <a:defRPr/>
            </a:pPr>
            <a:r>
              <a:rPr lang="fr-FR"/>
              <a:t>Contact + coordonnées</a:t>
            </a:r>
            <a:endParaRPr/>
          </a:p>
        </p:txBody>
      </p:sp>
      <p:sp>
        <p:nvSpPr>
          <p:cNvPr id="6" name="Espace réservé du texte 4"/>
          <p:cNvSpPr>
            <a:spLocks noGrp="1"/>
          </p:cNvSpPr>
          <p:nvPr>
            <p:ph type="body" sz="quarter" idx="17" hasCustomPrompt="1"/>
          </p:nvPr>
        </p:nvSpPr>
        <p:spPr bwMode="auto">
          <a:xfrm>
            <a:off x="635000" y="5892800"/>
            <a:ext cx="6578600" cy="558800"/>
          </a:xfrm>
          <a:prstGeom prst="rect">
            <a:avLst/>
          </a:prstGeom>
        </p:spPr>
        <p:txBody>
          <a:bodyPr>
            <a:normAutofit/>
          </a:bodyPr>
          <a:lstStyle>
            <a:lvl1pPr>
              <a:defRPr sz="1200" i="1"/>
            </a:lvl1pPr>
          </a:lstStyle>
          <a:p>
            <a:pPr lvl="0">
              <a:defRPr/>
            </a:pPr>
            <a:r>
              <a:rPr lang="fr-FR"/>
              <a:t>Emplacement logotypes financeurs/partenaires</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PhAnim="0" preserve="1" userDrawn="1">
  <p:cSld name="FIN Gris">
    <p:spTree>
      <p:nvGrpSpPr>
        <p:cNvPr id="1" name=""/>
        <p:cNvGrpSpPr/>
        <p:nvPr/>
      </p:nvGrpSpPr>
      <p:grpSpPr bwMode="auto">
        <a:xfrm>
          <a:off x="0" y="0"/>
          <a:ext cx="0" cy="0"/>
          <a:chOff x="0" y="0"/>
          <a:chExt cx="0" cy="0"/>
        </a:xfrm>
      </p:grpSpPr>
      <p:sp>
        <p:nvSpPr>
          <p:cNvPr id="7" name="Rectangle 6"/>
          <p:cNvSpPr/>
          <p:nvPr userDrawn="1"/>
        </p:nvSpPr>
        <p:spPr bwMode="auto">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9" name="ZoneTexte 28"/>
          <p:cNvSpPr txBox="1"/>
          <p:nvPr userDrawn="1"/>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FIN Gris</a:t>
            </a:r>
            <a:endParaRPr/>
          </a:p>
        </p:txBody>
      </p:sp>
      <p:sp>
        <p:nvSpPr>
          <p:cNvPr id="2" name="Titre 1"/>
          <p:cNvSpPr>
            <a:spLocks noGrp="1"/>
          </p:cNvSpPr>
          <p:nvPr>
            <p:ph type="title" hasCustomPrompt="1"/>
          </p:nvPr>
        </p:nvSpPr>
        <p:spPr bwMode="auto">
          <a:xfrm>
            <a:off x="623888" y="3449638"/>
            <a:ext cx="2425700" cy="703262"/>
          </a:xfrm>
          <a:prstGeom prst="rect">
            <a:avLst/>
          </a:prstGeom>
        </p:spPr>
        <p:txBody>
          <a:bodyPr anchor="t">
            <a:normAutofit/>
          </a:bodyPr>
          <a:lstStyle>
            <a:lvl1pPr algn="l">
              <a:defRPr sz="4000">
                <a:solidFill>
                  <a:schemeClr val="bg1"/>
                </a:solidFill>
              </a:defRPr>
            </a:lvl1pPr>
          </a:lstStyle>
          <a:p>
            <a:pPr>
              <a:defRPr/>
            </a:pPr>
            <a:r>
              <a:rPr lang="fr-FR"/>
              <a:t>Merci</a:t>
            </a:r>
            <a:endParaRPr/>
          </a:p>
        </p:txBody>
      </p:sp>
      <p:pic>
        <p:nvPicPr>
          <p:cNvPr id="15" name="Logo CEA"/>
          <p:cNvPicPr>
            <a:picLocks noChangeAspect="1"/>
          </p:cNvPicPr>
          <p:nvPr userDrawn="1"/>
        </p:nvPicPr>
        <p:blipFill>
          <a:blip r:embed="rId2"/>
          <a:stretch/>
        </p:blipFill>
        <p:spPr bwMode="auto">
          <a:xfrm>
            <a:off x="731838" y="728663"/>
            <a:ext cx="1803600" cy="1803600"/>
          </a:xfrm>
          <a:prstGeom prst="rect">
            <a:avLst/>
          </a:prstGeom>
        </p:spPr>
      </p:pic>
      <p:pic>
        <p:nvPicPr>
          <p:cNvPr id="9" name="Image 8"/>
          <p:cNvPicPr>
            <a:picLocks noChangeAspect="1"/>
          </p:cNvPicPr>
          <p:nvPr userDrawn="1"/>
        </p:nvPicPr>
        <p:blipFill>
          <a:blip r:embed="rId3"/>
          <a:srcRect t="19791" r="39816"/>
          <a:stretch/>
        </p:blipFill>
        <p:spPr bwMode="auto">
          <a:xfrm>
            <a:off x="9369599" y="0"/>
            <a:ext cx="2822401" cy="2475345"/>
          </a:xfrm>
          <a:prstGeom prst="rect">
            <a:avLst/>
          </a:prstGeom>
        </p:spPr>
      </p:pic>
      <p:sp>
        <p:nvSpPr>
          <p:cNvPr id="3" name="Espace réservé du texte 4"/>
          <p:cNvSpPr>
            <a:spLocks noGrp="1"/>
          </p:cNvSpPr>
          <p:nvPr>
            <p:ph type="body" sz="quarter" idx="14" hasCustomPrompt="1"/>
          </p:nvPr>
        </p:nvSpPr>
        <p:spPr bwMode="auto">
          <a:xfrm>
            <a:off x="623889" y="4568370"/>
            <a:ext cx="6564312" cy="480060"/>
          </a:xfrm>
          <a:prstGeom prst="rect">
            <a:avLst/>
          </a:prstGeom>
        </p:spPr>
        <p:txBody>
          <a:bodyPr>
            <a:normAutofit/>
          </a:bodyPr>
          <a:lstStyle>
            <a:lvl1pPr marL="0" marR="0" indent="0" algn="l" defTabSz="914400">
              <a:lnSpc>
                <a:spcPct val="100000"/>
              </a:lnSpc>
              <a:spcBef>
                <a:spcPts val="1200"/>
              </a:spcBef>
              <a:spcAft>
                <a:spcPts val="0"/>
              </a:spcAft>
              <a:buClr>
                <a:schemeClr val="tx2"/>
              </a:buClr>
              <a:buSzPct val="90000"/>
              <a:buFont typeface="Arial"/>
              <a:buNone/>
              <a:defRPr sz="1400" b="1">
                <a:solidFill>
                  <a:schemeClr val="bg1"/>
                </a:solidFill>
              </a:defRPr>
            </a:lvl1pPr>
          </a:lstStyle>
          <a:p>
            <a:pPr marL="0" marR="0" lvl="0" indent="0" algn="l" defTabSz="914400">
              <a:lnSpc>
                <a:spcPct val="100000"/>
              </a:lnSpc>
              <a:spcBef>
                <a:spcPts val="1200"/>
              </a:spcBef>
              <a:spcAft>
                <a:spcPts val="0"/>
              </a:spcAft>
              <a:buClr>
                <a:schemeClr val="tx2"/>
              </a:buClr>
              <a:buSzPct val="90000"/>
              <a:buFont typeface="Arial"/>
              <a:buNone/>
              <a:defRPr/>
            </a:pPr>
            <a:r>
              <a:rPr lang="fr-FR" b="1"/>
              <a:t>CRÉDITS PHOTO</a:t>
            </a:r>
            <a:endParaRPr/>
          </a:p>
        </p:txBody>
      </p:sp>
      <p:sp>
        <p:nvSpPr>
          <p:cNvPr id="8" name="Espace réservé du texte 4"/>
          <p:cNvSpPr>
            <a:spLocks noGrp="1"/>
          </p:cNvSpPr>
          <p:nvPr>
            <p:ph type="body" sz="quarter" idx="16" hasCustomPrompt="1"/>
          </p:nvPr>
        </p:nvSpPr>
        <p:spPr bwMode="auto">
          <a:xfrm>
            <a:off x="8458200" y="4508500"/>
            <a:ext cx="3213100" cy="1930400"/>
          </a:xfrm>
          <a:prstGeom prst="rect">
            <a:avLst/>
          </a:prstGeom>
        </p:spPr>
        <p:txBody>
          <a:bodyPr>
            <a:normAutofit/>
          </a:bodyPr>
          <a:lstStyle>
            <a:lvl1pPr>
              <a:spcBef>
                <a:spcPts val="600"/>
              </a:spcBef>
              <a:defRPr sz="1400">
                <a:solidFill>
                  <a:schemeClr val="bg1"/>
                </a:solidFill>
              </a:defRPr>
            </a:lvl1pPr>
          </a:lstStyle>
          <a:p>
            <a:pPr lvl="0">
              <a:defRPr/>
            </a:pPr>
            <a:r>
              <a:rPr lang="fr-FR"/>
              <a:t>Contact + coordonnées</a:t>
            </a:r>
            <a:endParaRPr/>
          </a:p>
        </p:txBody>
      </p:sp>
      <p:sp>
        <p:nvSpPr>
          <p:cNvPr id="10" name="Espace réservé du texte 4"/>
          <p:cNvSpPr>
            <a:spLocks noGrp="1"/>
          </p:cNvSpPr>
          <p:nvPr>
            <p:ph type="body" sz="quarter" idx="17" hasCustomPrompt="1"/>
          </p:nvPr>
        </p:nvSpPr>
        <p:spPr bwMode="auto">
          <a:xfrm>
            <a:off x="635000" y="5892800"/>
            <a:ext cx="6578600" cy="558800"/>
          </a:xfrm>
          <a:prstGeom prst="rect">
            <a:avLst/>
          </a:prstGeom>
        </p:spPr>
        <p:txBody>
          <a:bodyPr>
            <a:normAutofit/>
          </a:bodyPr>
          <a:lstStyle>
            <a:lvl1pPr>
              <a:defRPr sz="1200" i="1">
                <a:solidFill>
                  <a:schemeClr val="bg1"/>
                </a:solidFill>
              </a:defRPr>
            </a:lvl1pPr>
          </a:lstStyle>
          <a:p>
            <a:pPr lvl="0">
              <a:defRPr/>
            </a:pPr>
            <a:r>
              <a:rPr lang="fr-FR"/>
              <a:t>Emplacement logotypes financeurs/partenaires</a:t>
            </a: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PhAnim="0" preserve="1" userDrawn="1">
  <p:cSld name="Contact">
    <p:spTree>
      <p:nvGrpSpPr>
        <p:cNvPr id="1" name=""/>
        <p:cNvGrpSpPr/>
        <p:nvPr/>
      </p:nvGrpSpPr>
      <p:grpSpPr bwMode="auto">
        <a:xfrm>
          <a:off x="0" y="0"/>
          <a:ext cx="0" cy="0"/>
          <a:chOff x="0" y="0"/>
          <a:chExt cx="0" cy="0"/>
        </a:xfrm>
      </p:grpSpPr>
      <p:sp>
        <p:nvSpPr>
          <p:cNvPr id="7" name="Rectangle 6"/>
          <p:cNvSpPr/>
          <p:nvPr userDrawn="1"/>
        </p:nvSpPr>
        <p:spPr bwMode="auto">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9" name="ZoneTexte 28"/>
          <p:cNvSpPr txBox="1"/>
          <p:nvPr userDrawn="1"/>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Contact</a:t>
            </a:r>
            <a:endParaRPr/>
          </a:p>
        </p:txBody>
      </p:sp>
      <p:sp>
        <p:nvSpPr>
          <p:cNvPr id="9" name="Espace réservé du texte 8"/>
          <p:cNvSpPr>
            <a:spLocks noGrp="1"/>
          </p:cNvSpPr>
          <p:nvPr>
            <p:ph type="body" sz="quarter" idx="10" hasCustomPrompt="1"/>
          </p:nvPr>
        </p:nvSpPr>
        <p:spPr bwMode="auto">
          <a:xfrm>
            <a:off x="623888" y="5105625"/>
            <a:ext cx="4651374" cy="1510845"/>
          </a:xfrm>
          <a:prstGeom prst="rect">
            <a:avLst/>
          </a:prstGeom>
        </p:spPr>
        <p:txBody>
          <a:bodyPr anchor="t">
            <a:noAutofit/>
          </a:bodyPr>
          <a:lstStyle>
            <a:lvl1pPr marL="0" indent="0">
              <a:lnSpc>
                <a:spcPct val="120000"/>
              </a:lnSpc>
              <a:spcBef>
                <a:spcPts val="0"/>
              </a:spcBef>
              <a:spcAft>
                <a:spcPts val="600"/>
              </a:spcAft>
              <a:buNone/>
              <a:defRPr sz="1600" b="1">
                <a:solidFill>
                  <a:schemeClr val="bg1"/>
                </a:solidFill>
              </a:defRPr>
            </a:lvl1pPr>
            <a:lvl2pPr marL="0" indent="0">
              <a:lnSpc>
                <a:spcPct val="100000"/>
              </a:lnSpc>
              <a:spcBef>
                <a:spcPts val="0"/>
              </a:spcBef>
              <a:spcAft>
                <a:spcPts val="600"/>
              </a:spcAft>
              <a:buNone/>
              <a:defRPr sz="1600">
                <a:solidFill>
                  <a:schemeClr val="bg1"/>
                </a:solidFill>
              </a:defRPr>
            </a:lvl2pPr>
            <a:lvl3pPr marL="180975" indent="-180975">
              <a:lnSpc>
                <a:spcPct val="100000"/>
              </a:lnSpc>
              <a:spcBef>
                <a:spcPts val="0"/>
              </a:spcBef>
              <a:spcAft>
                <a:spcPts val="600"/>
              </a:spcAft>
              <a:defRPr sz="1600">
                <a:solidFill>
                  <a:schemeClr val="bg1"/>
                </a:solidFill>
              </a:defRPr>
            </a:lvl3pPr>
            <a:lvl4pPr marL="357188" indent="-176213">
              <a:lnSpc>
                <a:spcPct val="100000"/>
              </a:lnSpc>
              <a:spcBef>
                <a:spcPts val="0"/>
              </a:spcBef>
              <a:spcAft>
                <a:spcPts val="0"/>
              </a:spcAft>
              <a:defRPr sz="1600">
                <a:solidFill>
                  <a:schemeClr val="bg1"/>
                </a:solidFill>
              </a:defRPr>
            </a:lvl4pPr>
            <a:lvl5pPr marL="538163" indent="-180975">
              <a:lnSpc>
                <a:spcPct val="120000"/>
              </a:lnSpc>
              <a:spcBef>
                <a:spcPts val="0"/>
              </a:spcBef>
              <a:spcAft>
                <a:spcPts val="600"/>
              </a:spcAft>
              <a:defRPr sz="1600">
                <a:solidFill>
                  <a:schemeClr val="bg1"/>
                </a:solidFill>
              </a:defRPr>
            </a:lvl5pPr>
          </a:lstStyle>
          <a:p>
            <a:pPr lvl="0">
              <a:defRPr/>
            </a:pPr>
            <a:r>
              <a:rPr lang="fr-FR"/>
              <a:t>Prénom NOM</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4" name="ZoneTexte 13"/>
          <p:cNvSpPr txBox="1"/>
          <p:nvPr userDrawn="1"/>
        </p:nvSpPr>
        <p:spPr bwMode="auto">
          <a:xfrm>
            <a:off x="-101600" y="6858000"/>
            <a:ext cx="12192000" cy="461665"/>
          </a:xfrm>
          <a:prstGeom prst="rect">
            <a:avLst/>
          </a:prstGeom>
          <a:noFill/>
        </p:spPr>
        <p:txBody>
          <a:bodyPr wrap="square" rtlCol="0">
            <a:spAutoFit/>
          </a:bodyPr>
          <a:lstStyle/>
          <a:p>
            <a:pPr>
              <a:defRPr/>
            </a:pPr>
            <a:r>
              <a:rPr lang="fr-FR" sz="1200">
                <a:solidFill>
                  <a:schemeClr val="bg1">
                    <a:lumMod val="50000"/>
                  </a:schemeClr>
                </a:solidFill>
              </a:rPr>
              <a:t>Astuce : Prénom NOM = 1</a:t>
            </a:r>
            <a:r>
              <a:rPr lang="fr-FR" sz="1200" baseline="30000">
                <a:solidFill>
                  <a:schemeClr val="bg1">
                    <a:lumMod val="50000"/>
                  </a:schemeClr>
                </a:solidFill>
              </a:rPr>
              <a:t>er</a:t>
            </a:r>
            <a:r>
              <a:rPr lang="fr-FR" sz="1200">
                <a:solidFill>
                  <a:schemeClr val="bg1">
                    <a:lumMod val="50000"/>
                  </a:schemeClr>
                </a:solidFill>
              </a:rPr>
              <a:t> niveau  -  Email / Tél, = 2</a:t>
            </a:r>
            <a:r>
              <a:rPr lang="fr-FR" sz="1200" baseline="30000">
                <a:solidFill>
                  <a:schemeClr val="bg1">
                    <a:lumMod val="50000"/>
                  </a:schemeClr>
                </a:solidFill>
              </a:rPr>
              <a:t>ème</a:t>
            </a:r>
            <a:r>
              <a:rPr lang="fr-FR" sz="1200">
                <a:solidFill>
                  <a:schemeClr val="bg1">
                    <a:lumMod val="50000"/>
                  </a:schemeClr>
                </a:solidFill>
              </a:rPr>
              <a:t> niveau</a:t>
            </a:r>
            <a:endParaRPr/>
          </a:p>
          <a:p>
            <a:pPr>
              <a:defRPr/>
            </a:pPr>
            <a:endParaRPr lang="fr-FR" sz="1200">
              <a:solidFill>
                <a:schemeClr val="bg1">
                  <a:lumMod val="50000"/>
                </a:schemeClr>
              </a:solidFill>
            </a:endParaRPr>
          </a:p>
        </p:txBody>
      </p:sp>
      <p:grpSp>
        <p:nvGrpSpPr>
          <p:cNvPr id="17" name="Group 12"/>
          <p:cNvGrpSpPr>
            <a:grpSpLocks noChangeAspect="1"/>
          </p:cNvGrpSpPr>
          <p:nvPr userDrawn="1"/>
        </p:nvGrpSpPr>
        <p:grpSpPr bwMode="auto">
          <a:xfrm>
            <a:off x="731838" y="726066"/>
            <a:ext cx="1806198" cy="1806198"/>
            <a:chOff x="461" y="3861"/>
            <a:chExt cx="304" cy="304"/>
          </a:xfrm>
        </p:grpSpPr>
        <p:sp>
          <p:nvSpPr>
            <p:cNvPr id="18" name="AutoShape 11"/>
            <p:cNvSpPr>
              <a:spLocks noChangeAspect="1" noChangeArrowheads="1" noTextEdit="1"/>
            </p:cNvSpPr>
            <p:nvPr userDrawn="1"/>
          </p:nvSpPr>
          <p:spPr bwMode="auto">
            <a:xfrm>
              <a:off x="461" y="3861"/>
              <a:ext cx="304" cy="304"/>
            </a:xfrm>
            <a:prstGeom prst="rect">
              <a:avLst/>
            </a:prstGeom>
            <a:no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19" name="Rectangle 13"/>
            <p:cNvSpPr>
              <a:spLocks noChangeArrowheads="1"/>
            </p:cNvSpPr>
            <p:nvPr userDrawn="1"/>
          </p:nvSpPr>
          <p:spPr bwMode="auto">
            <a:xfrm>
              <a:off x="461" y="3861"/>
              <a:ext cx="304" cy="304"/>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20" name="Rectangle 14"/>
            <p:cNvSpPr>
              <a:spLocks noChangeArrowheads="1"/>
            </p:cNvSpPr>
            <p:nvPr userDrawn="1"/>
          </p:nvSpPr>
          <p:spPr bwMode="auto">
            <a:xfrm>
              <a:off x="461" y="3861"/>
              <a:ext cx="304" cy="304"/>
            </a:xfrm>
            <a:prstGeom prst="rect">
              <a:avLst/>
            </a:prstGeom>
            <a:no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21" name="Freeform 15"/>
            <p:cNvSpPr>
              <a:spLocks noEditPoints="1"/>
            </p:cNvSpPr>
            <p:nvPr userDrawn="1"/>
          </p:nvSpPr>
          <p:spPr bwMode="auto">
            <a:xfrm>
              <a:off x="518" y="3962"/>
              <a:ext cx="189" cy="72"/>
            </a:xfrm>
            <a:custGeom>
              <a:avLst/>
              <a:gdLst>
                <a:gd name="T0" fmla="*/ 498 w 498"/>
                <a:gd name="T1" fmla="*/ 96 h 190"/>
                <a:gd name="T2" fmla="*/ 415 w 498"/>
                <a:gd name="T3" fmla="*/ 0 h 190"/>
                <a:gd name="T4" fmla="*/ 350 w 498"/>
                <a:gd name="T5" fmla="*/ 13 h 190"/>
                <a:gd name="T6" fmla="*/ 348 w 498"/>
                <a:gd name="T7" fmla="*/ 37 h 190"/>
                <a:gd name="T8" fmla="*/ 413 w 498"/>
                <a:gd name="T9" fmla="*/ 21 h 190"/>
                <a:gd name="T10" fmla="*/ 463 w 498"/>
                <a:gd name="T11" fmla="*/ 43 h 190"/>
                <a:gd name="T12" fmla="*/ 335 w 498"/>
                <a:gd name="T13" fmla="*/ 141 h 190"/>
                <a:gd name="T14" fmla="*/ 252 w 498"/>
                <a:gd name="T15" fmla="*/ 169 h 190"/>
                <a:gd name="T16" fmla="*/ 199 w 498"/>
                <a:gd name="T17" fmla="*/ 147 h 190"/>
                <a:gd name="T18" fmla="*/ 320 w 498"/>
                <a:gd name="T19" fmla="*/ 34 h 190"/>
                <a:gd name="T20" fmla="*/ 251 w 498"/>
                <a:gd name="T21" fmla="*/ 0 h 190"/>
                <a:gd name="T22" fmla="*/ 188 w 498"/>
                <a:gd name="T23" fmla="*/ 24 h 190"/>
                <a:gd name="T24" fmla="*/ 165 w 498"/>
                <a:gd name="T25" fmla="*/ 98 h 190"/>
                <a:gd name="T26" fmla="*/ 173 w 498"/>
                <a:gd name="T27" fmla="*/ 140 h 190"/>
                <a:gd name="T28" fmla="*/ 85 w 498"/>
                <a:gd name="T29" fmla="*/ 169 h 190"/>
                <a:gd name="T30" fmla="*/ 19 w 498"/>
                <a:gd name="T31" fmla="*/ 95 h 190"/>
                <a:gd name="T32" fmla="*/ 85 w 498"/>
                <a:gd name="T33" fmla="*/ 21 h 190"/>
                <a:gd name="T34" fmla="*/ 150 w 498"/>
                <a:gd name="T35" fmla="*/ 37 h 190"/>
                <a:gd name="T36" fmla="*/ 148 w 498"/>
                <a:gd name="T37" fmla="*/ 13 h 190"/>
                <a:gd name="T38" fmla="*/ 87 w 498"/>
                <a:gd name="T39" fmla="*/ 0 h 190"/>
                <a:gd name="T40" fmla="*/ 0 w 498"/>
                <a:gd name="T41" fmla="*/ 95 h 190"/>
                <a:gd name="T42" fmla="*/ 86 w 498"/>
                <a:gd name="T43" fmla="*/ 190 h 190"/>
                <a:gd name="T44" fmla="*/ 182 w 498"/>
                <a:gd name="T45" fmla="*/ 159 h 190"/>
                <a:gd name="T46" fmla="*/ 251 w 498"/>
                <a:gd name="T47" fmla="*/ 190 h 190"/>
                <a:gd name="T48" fmla="*/ 338 w 498"/>
                <a:gd name="T49" fmla="*/ 164 h 190"/>
                <a:gd name="T50" fmla="*/ 411 w 498"/>
                <a:gd name="T51" fmla="*/ 190 h 190"/>
                <a:gd name="T52" fmla="*/ 477 w 498"/>
                <a:gd name="T53" fmla="*/ 163 h 190"/>
                <a:gd name="T54" fmla="*/ 478 w 498"/>
                <a:gd name="T55" fmla="*/ 185 h 190"/>
                <a:gd name="T56" fmla="*/ 498 w 498"/>
                <a:gd name="T57" fmla="*/ 189 h 190"/>
                <a:gd name="T58" fmla="*/ 498 w 498"/>
                <a:gd name="T59" fmla="*/ 96 h 190"/>
                <a:gd name="T60" fmla="*/ 184 w 498"/>
                <a:gd name="T61" fmla="*/ 107 h 190"/>
                <a:gd name="T62" fmla="*/ 201 w 498"/>
                <a:gd name="T63" fmla="*/ 39 h 190"/>
                <a:gd name="T64" fmla="*/ 251 w 498"/>
                <a:gd name="T65" fmla="*/ 19 h 190"/>
                <a:gd name="T66" fmla="*/ 297 w 498"/>
                <a:gd name="T67" fmla="*/ 37 h 190"/>
                <a:gd name="T68" fmla="*/ 261 w 498"/>
                <a:gd name="T69" fmla="*/ 78 h 190"/>
                <a:gd name="T70" fmla="*/ 190 w 498"/>
                <a:gd name="T71" fmla="*/ 128 h 190"/>
                <a:gd name="T72" fmla="*/ 184 w 498"/>
                <a:gd name="T73" fmla="*/ 107 h 190"/>
                <a:gd name="T74" fmla="*/ 462 w 498"/>
                <a:gd name="T75" fmla="*/ 151 h 190"/>
                <a:gd name="T76" fmla="*/ 411 w 498"/>
                <a:gd name="T77" fmla="*/ 170 h 190"/>
                <a:gd name="T78" fmla="*/ 356 w 498"/>
                <a:gd name="T79" fmla="*/ 151 h 190"/>
                <a:gd name="T80" fmla="*/ 472 w 498"/>
                <a:gd name="T81" fmla="*/ 60 h 190"/>
                <a:gd name="T82" fmla="*/ 479 w 498"/>
                <a:gd name="T83" fmla="*/ 83 h 190"/>
                <a:gd name="T84" fmla="*/ 462 w 498"/>
                <a:gd name="T8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190" extrusionOk="0">
                  <a:moveTo>
                    <a:pt x="498" y="96"/>
                  </a:moveTo>
                  <a:cubicBezTo>
                    <a:pt x="498" y="6"/>
                    <a:pt x="430" y="0"/>
                    <a:pt x="415" y="0"/>
                  </a:cubicBezTo>
                  <a:cubicBezTo>
                    <a:pt x="393" y="0"/>
                    <a:pt x="372" y="4"/>
                    <a:pt x="350" y="13"/>
                  </a:cubicBezTo>
                  <a:cubicBezTo>
                    <a:pt x="348" y="37"/>
                    <a:pt x="348" y="37"/>
                    <a:pt x="348" y="37"/>
                  </a:cubicBezTo>
                  <a:cubicBezTo>
                    <a:pt x="357" y="33"/>
                    <a:pt x="385" y="21"/>
                    <a:pt x="413" y="21"/>
                  </a:cubicBezTo>
                  <a:cubicBezTo>
                    <a:pt x="435" y="21"/>
                    <a:pt x="452" y="28"/>
                    <a:pt x="463" y="43"/>
                  </a:cubicBezTo>
                  <a:cubicBezTo>
                    <a:pt x="387" y="82"/>
                    <a:pt x="342" y="114"/>
                    <a:pt x="335" y="141"/>
                  </a:cubicBezTo>
                  <a:cubicBezTo>
                    <a:pt x="316" y="154"/>
                    <a:pt x="282" y="169"/>
                    <a:pt x="252" y="169"/>
                  </a:cubicBezTo>
                  <a:cubicBezTo>
                    <a:pt x="219" y="169"/>
                    <a:pt x="205" y="155"/>
                    <a:pt x="199" y="147"/>
                  </a:cubicBezTo>
                  <a:cubicBezTo>
                    <a:pt x="282" y="91"/>
                    <a:pt x="325" y="59"/>
                    <a:pt x="320" y="34"/>
                  </a:cubicBezTo>
                  <a:cubicBezTo>
                    <a:pt x="315" y="11"/>
                    <a:pt x="281" y="0"/>
                    <a:pt x="251" y="0"/>
                  </a:cubicBezTo>
                  <a:cubicBezTo>
                    <a:pt x="219" y="0"/>
                    <a:pt x="198" y="13"/>
                    <a:pt x="188" y="24"/>
                  </a:cubicBezTo>
                  <a:cubicBezTo>
                    <a:pt x="172" y="41"/>
                    <a:pt x="164" y="66"/>
                    <a:pt x="165" y="98"/>
                  </a:cubicBezTo>
                  <a:cubicBezTo>
                    <a:pt x="165" y="112"/>
                    <a:pt x="168" y="127"/>
                    <a:pt x="173" y="140"/>
                  </a:cubicBezTo>
                  <a:cubicBezTo>
                    <a:pt x="160" y="148"/>
                    <a:pt x="125" y="169"/>
                    <a:pt x="85" y="169"/>
                  </a:cubicBezTo>
                  <a:cubicBezTo>
                    <a:pt x="38" y="169"/>
                    <a:pt x="19" y="132"/>
                    <a:pt x="19" y="95"/>
                  </a:cubicBezTo>
                  <a:cubicBezTo>
                    <a:pt x="19" y="59"/>
                    <a:pt x="37" y="21"/>
                    <a:pt x="85" y="21"/>
                  </a:cubicBezTo>
                  <a:cubicBezTo>
                    <a:pt x="113" y="21"/>
                    <a:pt x="140" y="32"/>
                    <a:pt x="150" y="37"/>
                  </a:cubicBezTo>
                  <a:cubicBezTo>
                    <a:pt x="148" y="13"/>
                    <a:pt x="148" y="13"/>
                    <a:pt x="148" y="13"/>
                  </a:cubicBezTo>
                  <a:cubicBezTo>
                    <a:pt x="130" y="6"/>
                    <a:pt x="107" y="0"/>
                    <a:pt x="87" y="0"/>
                  </a:cubicBezTo>
                  <a:cubicBezTo>
                    <a:pt x="7" y="0"/>
                    <a:pt x="0" y="67"/>
                    <a:pt x="0" y="95"/>
                  </a:cubicBezTo>
                  <a:cubicBezTo>
                    <a:pt x="0" y="122"/>
                    <a:pt x="7" y="190"/>
                    <a:pt x="86" y="190"/>
                  </a:cubicBezTo>
                  <a:cubicBezTo>
                    <a:pt x="134" y="190"/>
                    <a:pt x="175" y="164"/>
                    <a:pt x="182" y="159"/>
                  </a:cubicBezTo>
                  <a:cubicBezTo>
                    <a:pt x="187" y="168"/>
                    <a:pt x="208" y="190"/>
                    <a:pt x="251" y="190"/>
                  </a:cubicBezTo>
                  <a:cubicBezTo>
                    <a:pt x="286" y="190"/>
                    <a:pt x="325" y="173"/>
                    <a:pt x="338" y="164"/>
                  </a:cubicBezTo>
                  <a:cubicBezTo>
                    <a:pt x="346" y="175"/>
                    <a:pt x="362" y="190"/>
                    <a:pt x="411" y="190"/>
                  </a:cubicBezTo>
                  <a:cubicBezTo>
                    <a:pt x="444" y="190"/>
                    <a:pt x="464" y="179"/>
                    <a:pt x="477" y="163"/>
                  </a:cubicBezTo>
                  <a:cubicBezTo>
                    <a:pt x="477" y="171"/>
                    <a:pt x="478" y="179"/>
                    <a:pt x="478" y="185"/>
                  </a:cubicBezTo>
                  <a:cubicBezTo>
                    <a:pt x="498" y="189"/>
                    <a:pt x="498" y="189"/>
                    <a:pt x="498" y="189"/>
                  </a:cubicBezTo>
                  <a:cubicBezTo>
                    <a:pt x="497" y="168"/>
                    <a:pt x="498" y="97"/>
                    <a:pt x="498" y="96"/>
                  </a:cubicBezTo>
                  <a:moveTo>
                    <a:pt x="184" y="107"/>
                  </a:moveTo>
                  <a:cubicBezTo>
                    <a:pt x="184" y="107"/>
                    <a:pt x="178" y="65"/>
                    <a:pt x="201" y="39"/>
                  </a:cubicBezTo>
                  <a:cubicBezTo>
                    <a:pt x="212" y="26"/>
                    <a:pt x="229" y="19"/>
                    <a:pt x="251" y="19"/>
                  </a:cubicBezTo>
                  <a:cubicBezTo>
                    <a:pt x="275" y="19"/>
                    <a:pt x="295" y="28"/>
                    <a:pt x="297" y="37"/>
                  </a:cubicBezTo>
                  <a:cubicBezTo>
                    <a:pt x="299" y="44"/>
                    <a:pt x="292" y="53"/>
                    <a:pt x="261" y="78"/>
                  </a:cubicBezTo>
                  <a:cubicBezTo>
                    <a:pt x="261" y="78"/>
                    <a:pt x="230" y="105"/>
                    <a:pt x="190" y="128"/>
                  </a:cubicBezTo>
                  <a:cubicBezTo>
                    <a:pt x="187" y="122"/>
                    <a:pt x="185" y="115"/>
                    <a:pt x="184" y="107"/>
                  </a:cubicBezTo>
                  <a:moveTo>
                    <a:pt x="462" y="151"/>
                  </a:moveTo>
                  <a:cubicBezTo>
                    <a:pt x="450" y="164"/>
                    <a:pt x="433" y="170"/>
                    <a:pt x="411" y="170"/>
                  </a:cubicBezTo>
                  <a:cubicBezTo>
                    <a:pt x="361" y="170"/>
                    <a:pt x="356" y="151"/>
                    <a:pt x="356" y="151"/>
                  </a:cubicBezTo>
                  <a:cubicBezTo>
                    <a:pt x="350" y="140"/>
                    <a:pt x="367" y="116"/>
                    <a:pt x="472" y="60"/>
                  </a:cubicBezTo>
                  <a:cubicBezTo>
                    <a:pt x="475" y="67"/>
                    <a:pt x="477" y="75"/>
                    <a:pt x="479" y="83"/>
                  </a:cubicBezTo>
                  <a:cubicBezTo>
                    <a:pt x="479" y="83"/>
                    <a:pt x="484" y="125"/>
                    <a:pt x="462" y="151"/>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22" name="Rectangle 16"/>
            <p:cNvSpPr>
              <a:spLocks noChangeArrowheads="1"/>
            </p:cNvSpPr>
            <p:nvPr userDrawn="1"/>
          </p:nvSpPr>
          <p:spPr bwMode="auto">
            <a:xfrm>
              <a:off x="526" y="4057"/>
              <a:ext cx="174" cy="8"/>
            </a:xfrm>
            <a:prstGeom prst="rect">
              <a:avLst/>
            </a:pr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23" name="Rectangle 17"/>
            <p:cNvSpPr>
              <a:spLocks noChangeArrowheads="1"/>
            </p:cNvSpPr>
            <p:nvPr userDrawn="1"/>
          </p:nvSpPr>
          <p:spPr bwMode="auto">
            <a:xfrm>
              <a:off x="526" y="4057"/>
              <a:ext cx="174" cy="8"/>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pPr>
                <a:defRPr/>
              </a:pPr>
              <a:endParaRPr lang="fr-FR"/>
            </a:p>
          </p:txBody>
        </p:sp>
      </p:grpSp>
      <p:pic>
        <p:nvPicPr>
          <p:cNvPr id="16" name="Image 15"/>
          <p:cNvPicPr>
            <a:picLocks noChangeAspect="1"/>
          </p:cNvPicPr>
          <p:nvPr userDrawn="1"/>
        </p:nvPicPr>
        <p:blipFill>
          <a:blip r:embed="rId2"/>
          <a:srcRect t="19791" r="39816"/>
          <a:stretch/>
        </p:blipFill>
        <p:spPr bwMode="auto">
          <a:xfrm>
            <a:off x="9369599" y="0"/>
            <a:ext cx="2822401" cy="2475345"/>
          </a:xfrm>
          <a:prstGeom prst="rect">
            <a:avLst/>
          </a:prstGeom>
        </p:spPr>
      </p:pic>
      <p:sp>
        <p:nvSpPr>
          <p:cNvPr id="2" name="Espace réservé du texte 4"/>
          <p:cNvSpPr>
            <a:spLocks noGrp="1"/>
          </p:cNvSpPr>
          <p:nvPr>
            <p:ph type="body" sz="quarter" idx="17" hasCustomPrompt="1"/>
          </p:nvPr>
        </p:nvSpPr>
        <p:spPr bwMode="auto">
          <a:xfrm>
            <a:off x="8102600" y="5892800"/>
            <a:ext cx="3556000" cy="558800"/>
          </a:xfrm>
          <a:prstGeom prst="rect">
            <a:avLst/>
          </a:prstGeom>
        </p:spPr>
        <p:txBody>
          <a:bodyPr>
            <a:normAutofit/>
          </a:bodyPr>
          <a:lstStyle>
            <a:lvl1pPr algn="r">
              <a:defRPr sz="1200" i="1">
                <a:solidFill>
                  <a:schemeClr val="bg1"/>
                </a:solidFill>
              </a:defRPr>
            </a:lvl1pPr>
          </a:lstStyle>
          <a:p>
            <a:pPr lvl="0">
              <a:defRPr/>
            </a:pPr>
            <a:r>
              <a:rPr lang="fr-FR"/>
              <a:t>Emplacement logotypes financeurs/partenaires</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Sommaire">
    <p:spTree>
      <p:nvGrpSpPr>
        <p:cNvPr id="1" name=""/>
        <p:cNvGrpSpPr/>
        <p:nvPr/>
      </p:nvGrpSpPr>
      <p:grpSpPr bwMode="auto">
        <a:xfrm>
          <a:off x="0" y="0"/>
          <a:ext cx="0" cy="0"/>
          <a:chOff x="0" y="0"/>
          <a:chExt cx="0" cy="0"/>
        </a:xfrm>
      </p:grpSpPr>
      <p:sp>
        <p:nvSpPr>
          <p:cNvPr id="8" name="Rectangle 7"/>
          <p:cNvSpPr/>
          <p:nvPr userDrawn="1"/>
        </p:nvSpPr>
        <p:spPr bwMode="auto">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endParaRPr lang="fr-FR"/>
          </a:p>
        </p:txBody>
      </p:sp>
      <p:sp>
        <p:nvSpPr>
          <p:cNvPr id="3" name="Espace réservé du contenu 2"/>
          <p:cNvSpPr>
            <a:spLocks noGrp="1"/>
          </p:cNvSpPr>
          <p:nvPr>
            <p:ph idx="1"/>
          </p:nvPr>
        </p:nvSpPr>
        <p:spPr bwMode="auto">
          <a:xfrm>
            <a:off x="623888" y="1381125"/>
            <a:ext cx="8329612" cy="4795838"/>
          </a:xfrm>
          <a:prstGeom prst="rect">
            <a:avLst/>
          </a:prstGeom>
        </p:spPr>
        <p:txBody>
          <a:bodyPr/>
          <a:lstStyle>
            <a:lvl1pPr marL="358775" indent="-358775">
              <a:spcBef>
                <a:spcPts val="1800"/>
              </a:spcBef>
              <a:buClr>
                <a:schemeClr val="bg1"/>
              </a:buClr>
              <a:buSzPct val="100000"/>
              <a:buFont typeface="+mj-lt"/>
              <a:buAutoNum type="arabicPeriod"/>
              <a:defRPr>
                <a:solidFill>
                  <a:schemeClr val="bg1"/>
                </a:solidFill>
                <a:latin typeface="+mj-lt"/>
              </a:defRPr>
            </a:lvl1pPr>
            <a:lvl2pPr marL="358775" indent="0">
              <a:buFontTx/>
              <a:buNone/>
              <a:defRPr sz="14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defRPr/>
            </a:pPr>
            <a:r>
              <a:rPr lang="fr-FR"/>
              <a:t>Modifier les styles du texte du masque</a:t>
            </a:r>
            <a:endParaRPr/>
          </a:p>
          <a:p>
            <a:pPr lvl="1">
              <a:defRPr/>
            </a:pPr>
            <a:r>
              <a:rPr lang="fr-FR"/>
              <a:t>Deuxième niveau</a:t>
            </a:r>
            <a:endParaRPr/>
          </a:p>
        </p:txBody>
      </p:sp>
      <p:sp>
        <p:nvSpPr>
          <p:cNvPr id="7" name="ZoneTexte 6"/>
          <p:cNvSpPr txBox="1"/>
          <p:nvPr userDrawn="1"/>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Sommaire</a:t>
            </a:r>
            <a:endParaRPr/>
          </a:p>
        </p:txBody>
      </p:sp>
      <p:grpSp>
        <p:nvGrpSpPr>
          <p:cNvPr id="17" name="Group 12"/>
          <p:cNvGrpSpPr>
            <a:grpSpLocks noChangeAspect="1"/>
          </p:cNvGrpSpPr>
          <p:nvPr userDrawn="1"/>
        </p:nvGrpSpPr>
        <p:grpSpPr bwMode="auto">
          <a:xfrm>
            <a:off x="266859" y="6343650"/>
            <a:ext cx="316707" cy="316707"/>
            <a:chOff x="461" y="3861"/>
            <a:chExt cx="304" cy="304"/>
          </a:xfrm>
        </p:grpSpPr>
        <p:sp>
          <p:nvSpPr>
            <p:cNvPr id="18" name="AutoShape 11"/>
            <p:cNvSpPr>
              <a:spLocks noChangeAspect="1" noChangeArrowheads="1" noTextEdit="1"/>
            </p:cNvSpPr>
            <p:nvPr userDrawn="1"/>
          </p:nvSpPr>
          <p:spPr bwMode="auto">
            <a:xfrm>
              <a:off x="461" y="3861"/>
              <a:ext cx="304" cy="304"/>
            </a:xfrm>
            <a:prstGeom prst="rect">
              <a:avLst/>
            </a:prstGeom>
            <a:no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19" name="Rectangle 13"/>
            <p:cNvSpPr>
              <a:spLocks noChangeArrowheads="1"/>
            </p:cNvSpPr>
            <p:nvPr userDrawn="1"/>
          </p:nvSpPr>
          <p:spPr bwMode="auto">
            <a:xfrm>
              <a:off x="461" y="3861"/>
              <a:ext cx="304" cy="304"/>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20" name="Rectangle 14"/>
            <p:cNvSpPr>
              <a:spLocks noChangeArrowheads="1"/>
            </p:cNvSpPr>
            <p:nvPr userDrawn="1"/>
          </p:nvSpPr>
          <p:spPr bwMode="auto">
            <a:xfrm>
              <a:off x="461" y="3861"/>
              <a:ext cx="304" cy="304"/>
            </a:xfrm>
            <a:prstGeom prst="rect">
              <a:avLst/>
            </a:prstGeom>
            <a:no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21" name="Freeform 15"/>
            <p:cNvSpPr>
              <a:spLocks noEditPoints="1"/>
            </p:cNvSpPr>
            <p:nvPr userDrawn="1"/>
          </p:nvSpPr>
          <p:spPr bwMode="auto">
            <a:xfrm>
              <a:off x="518" y="3962"/>
              <a:ext cx="189" cy="72"/>
            </a:xfrm>
            <a:custGeom>
              <a:avLst/>
              <a:gdLst>
                <a:gd name="T0" fmla="*/ 498 w 498"/>
                <a:gd name="T1" fmla="*/ 96 h 190"/>
                <a:gd name="T2" fmla="*/ 415 w 498"/>
                <a:gd name="T3" fmla="*/ 0 h 190"/>
                <a:gd name="T4" fmla="*/ 350 w 498"/>
                <a:gd name="T5" fmla="*/ 13 h 190"/>
                <a:gd name="T6" fmla="*/ 348 w 498"/>
                <a:gd name="T7" fmla="*/ 37 h 190"/>
                <a:gd name="T8" fmla="*/ 413 w 498"/>
                <a:gd name="T9" fmla="*/ 21 h 190"/>
                <a:gd name="T10" fmla="*/ 463 w 498"/>
                <a:gd name="T11" fmla="*/ 43 h 190"/>
                <a:gd name="T12" fmla="*/ 335 w 498"/>
                <a:gd name="T13" fmla="*/ 141 h 190"/>
                <a:gd name="T14" fmla="*/ 252 w 498"/>
                <a:gd name="T15" fmla="*/ 169 h 190"/>
                <a:gd name="T16" fmla="*/ 199 w 498"/>
                <a:gd name="T17" fmla="*/ 147 h 190"/>
                <a:gd name="T18" fmla="*/ 320 w 498"/>
                <a:gd name="T19" fmla="*/ 34 h 190"/>
                <a:gd name="T20" fmla="*/ 251 w 498"/>
                <a:gd name="T21" fmla="*/ 0 h 190"/>
                <a:gd name="T22" fmla="*/ 188 w 498"/>
                <a:gd name="T23" fmla="*/ 24 h 190"/>
                <a:gd name="T24" fmla="*/ 165 w 498"/>
                <a:gd name="T25" fmla="*/ 98 h 190"/>
                <a:gd name="T26" fmla="*/ 173 w 498"/>
                <a:gd name="T27" fmla="*/ 140 h 190"/>
                <a:gd name="T28" fmla="*/ 85 w 498"/>
                <a:gd name="T29" fmla="*/ 169 h 190"/>
                <a:gd name="T30" fmla="*/ 19 w 498"/>
                <a:gd name="T31" fmla="*/ 95 h 190"/>
                <a:gd name="T32" fmla="*/ 85 w 498"/>
                <a:gd name="T33" fmla="*/ 21 h 190"/>
                <a:gd name="T34" fmla="*/ 150 w 498"/>
                <a:gd name="T35" fmla="*/ 37 h 190"/>
                <a:gd name="T36" fmla="*/ 148 w 498"/>
                <a:gd name="T37" fmla="*/ 13 h 190"/>
                <a:gd name="T38" fmla="*/ 87 w 498"/>
                <a:gd name="T39" fmla="*/ 0 h 190"/>
                <a:gd name="T40" fmla="*/ 0 w 498"/>
                <a:gd name="T41" fmla="*/ 95 h 190"/>
                <a:gd name="T42" fmla="*/ 86 w 498"/>
                <a:gd name="T43" fmla="*/ 190 h 190"/>
                <a:gd name="T44" fmla="*/ 182 w 498"/>
                <a:gd name="T45" fmla="*/ 159 h 190"/>
                <a:gd name="T46" fmla="*/ 251 w 498"/>
                <a:gd name="T47" fmla="*/ 190 h 190"/>
                <a:gd name="T48" fmla="*/ 338 w 498"/>
                <a:gd name="T49" fmla="*/ 164 h 190"/>
                <a:gd name="T50" fmla="*/ 411 w 498"/>
                <a:gd name="T51" fmla="*/ 190 h 190"/>
                <a:gd name="T52" fmla="*/ 477 w 498"/>
                <a:gd name="T53" fmla="*/ 163 h 190"/>
                <a:gd name="T54" fmla="*/ 478 w 498"/>
                <a:gd name="T55" fmla="*/ 185 h 190"/>
                <a:gd name="T56" fmla="*/ 498 w 498"/>
                <a:gd name="T57" fmla="*/ 189 h 190"/>
                <a:gd name="T58" fmla="*/ 498 w 498"/>
                <a:gd name="T59" fmla="*/ 96 h 190"/>
                <a:gd name="T60" fmla="*/ 184 w 498"/>
                <a:gd name="T61" fmla="*/ 107 h 190"/>
                <a:gd name="T62" fmla="*/ 201 w 498"/>
                <a:gd name="T63" fmla="*/ 39 h 190"/>
                <a:gd name="T64" fmla="*/ 251 w 498"/>
                <a:gd name="T65" fmla="*/ 19 h 190"/>
                <a:gd name="T66" fmla="*/ 297 w 498"/>
                <a:gd name="T67" fmla="*/ 37 h 190"/>
                <a:gd name="T68" fmla="*/ 261 w 498"/>
                <a:gd name="T69" fmla="*/ 78 h 190"/>
                <a:gd name="T70" fmla="*/ 190 w 498"/>
                <a:gd name="T71" fmla="*/ 128 h 190"/>
                <a:gd name="T72" fmla="*/ 184 w 498"/>
                <a:gd name="T73" fmla="*/ 107 h 190"/>
                <a:gd name="T74" fmla="*/ 462 w 498"/>
                <a:gd name="T75" fmla="*/ 151 h 190"/>
                <a:gd name="T76" fmla="*/ 411 w 498"/>
                <a:gd name="T77" fmla="*/ 170 h 190"/>
                <a:gd name="T78" fmla="*/ 356 w 498"/>
                <a:gd name="T79" fmla="*/ 151 h 190"/>
                <a:gd name="T80" fmla="*/ 472 w 498"/>
                <a:gd name="T81" fmla="*/ 60 h 190"/>
                <a:gd name="T82" fmla="*/ 479 w 498"/>
                <a:gd name="T83" fmla="*/ 83 h 190"/>
                <a:gd name="T84" fmla="*/ 462 w 498"/>
                <a:gd name="T8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190" extrusionOk="0">
                  <a:moveTo>
                    <a:pt x="498" y="96"/>
                  </a:moveTo>
                  <a:cubicBezTo>
                    <a:pt x="498" y="6"/>
                    <a:pt x="430" y="0"/>
                    <a:pt x="415" y="0"/>
                  </a:cubicBezTo>
                  <a:cubicBezTo>
                    <a:pt x="393" y="0"/>
                    <a:pt x="372" y="4"/>
                    <a:pt x="350" y="13"/>
                  </a:cubicBezTo>
                  <a:cubicBezTo>
                    <a:pt x="348" y="37"/>
                    <a:pt x="348" y="37"/>
                    <a:pt x="348" y="37"/>
                  </a:cubicBezTo>
                  <a:cubicBezTo>
                    <a:pt x="357" y="33"/>
                    <a:pt x="385" y="21"/>
                    <a:pt x="413" y="21"/>
                  </a:cubicBezTo>
                  <a:cubicBezTo>
                    <a:pt x="435" y="21"/>
                    <a:pt x="452" y="28"/>
                    <a:pt x="463" y="43"/>
                  </a:cubicBezTo>
                  <a:cubicBezTo>
                    <a:pt x="387" y="82"/>
                    <a:pt x="342" y="114"/>
                    <a:pt x="335" y="141"/>
                  </a:cubicBezTo>
                  <a:cubicBezTo>
                    <a:pt x="316" y="154"/>
                    <a:pt x="282" y="169"/>
                    <a:pt x="252" y="169"/>
                  </a:cubicBezTo>
                  <a:cubicBezTo>
                    <a:pt x="219" y="169"/>
                    <a:pt x="205" y="155"/>
                    <a:pt x="199" y="147"/>
                  </a:cubicBezTo>
                  <a:cubicBezTo>
                    <a:pt x="282" y="91"/>
                    <a:pt x="325" y="59"/>
                    <a:pt x="320" y="34"/>
                  </a:cubicBezTo>
                  <a:cubicBezTo>
                    <a:pt x="315" y="11"/>
                    <a:pt x="281" y="0"/>
                    <a:pt x="251" y="0"/>
                  </a:cubicBezTo>
                  <a:cubicBezTo>
                    <a:pt x="219" y="0"/>
                    <a:pt x="198" y="13"/>
                    <a:pt x="188" y="24"/>
                  </a:cubicBezTo>
                  <a:cubicBezTo>
                    <a:pt x="172" y="41"/>
                    <a:pt x="164" y="66"/>
                    <a:pt x="165" y="98"/>
                  </a:cubicBezTo>
                  <a:cubicBezTo>
                    <a:pt x="165" y="112"/>
                    <a:pt x="168" y="127"/>
                    <a:pt x="173" y="140"/>
                  </a:cubicBezTo>
                  <a:cubicBezTo>
                    <a:pt x="160" y="148"/>
                    <a:pt x="125" y="169"/>
                    <a:pt x="85" y="169"/>
                  </a:cubicBezTo>
                  <a:cubicBezTo>
                    <a:pt x="38" y="169"/>
                    <a:pt x="19" y="132"/>
                    <a:pt x="19" y="95"/>
                  </a:cubicBezTo>
                  <a:cubicBezTo>
                    <a:pt x="19" y="59"/>
                    <a:pt x="37" y="21"/>
                    <a:pt x="85" y="21"/>
                  </a:cubicBezTo>
                  <a:cubicBezTo>
                    <a:pt x="113" y="21"/>
                    <a:pt x="140" y="32"/>
                    <a:pt x="150" y="37"/>
                  </a:cubicBezTo>
                  <a:cubicBezTo>
                    <a:pt x="148" y="13"/>
                    <a:pt x="148" y="13"/>
                    <a:pt x="148" y="13"/>
                  </a:cubicBezTo>
                  <a:cubicBezTo>
                    <a:pt x="130" y="6"/>
                    <a:pt x="107" y="0"/>
                    <a:pt x="87" y="0"/>
                  </a:cubicBezTo>
                  <a:cubicBezTo>
                    <a:pt x="7" y="0"/>
                    <a:pt x="0" y="67"/>
                    <a:pt x="0" y="95"/>
                  </a:cubicBezTo>
                  <a:cubicBezTo>
                    <a:pt x="0" y="122"/>
                    <a:pt x="7" y="190"/>
                    <a:pt x="86" y="190"/>
                  </a:cubicBezTo>
                  <a:cubicBezTo>
                    <a:pt x="134" y="190"/>
                    <a:pt x="175" y="164"/>
                    <a:pt x="182" y="159"/>
                  </a:cubicBezTo>
                  <a:cubicBezTo>
                    <a:pt x="187" y="168"/>
                    <a:pt x="208" y="190"/>
                    <a:pt x="251" y="190"/>
                  </a:cubicBezTo>
                  <a:cubicBezTo>
                    <a:pt x="286" y="190"/>
                    <a:pt x="325" y="173"/>
                    <a:pt x="338" y="164"/>
                  </a:cubicBezTo>
                  <a:cubicBezTo>
                    <a:pt x="346" y="175"/>
                    <a:pt x="362" y="190"/>
                    <a:pt x="411" y="190"/>
                  </a:cubicBezTo>
                  <a:cubicBezTo>
                    <a:pt x="444" y="190"/>
                    <a:pt x="464" y="179"/>
                    <a:pt x="477" y="163"/>
                  </a:cubicBezTo>
                  <a:cubicBezTo>
                    <a:pt x="477" y="171"/>
                    <a:pt x="478" y="179"/>
                    <a:pt x="478" y="185"/>
                  </a:cubicBezTo>
                  <a:cubicBezTo>
                    <a:pt x="498" y="189"/>
                    <a:pt x="498" y="189"/>
                    <a:pt x="498" y="189"/>
                  </a:cubicBezTo>
                  <a:cubicBezTo>
                    <a:pt x="497" y="168"/>
                    <a:pt x="498" y="97"/>
                    <a:pt x="498" y="96"/>
                  </a:cubicBezTo>
                  <a:moveTo>
                    <a:pt x="184" y="107"/>
                  </a:moveTo>
                  <a:cubicBezTo>
                    <a:pt x="184" y="107"/>
                    <a:pt x="178" y="65"/>
                    <a:pt x="201" y="39"/>
                  </a:cubicBezTo>
                  <a:cubicBezTo>
                    <a:pt x="212" y="26"/>
                    <a:pt x="229" y="19"/>
                    <a:pt x="251" y="19"/>
                  </a:cubicBezTo>
                  <a:cubicBezTo>
                    <a:pt x="275" y="19"/>
                    <a:pt x="295" y="28"/>
                    <a:pt x="297" y="37"/>
                  </a:cubicBezTo>
                  <a:cubicBezTo>
                    <a:pt x="299" y="44"/>
                    <a:pt x="292" y="53"/>
                    <a:pt x="261" y="78"/>
                  </a:cubicBezTo>
                  <a:cubicBezTo>
                    <a:pt x="261" y="78"/>
                    <a:pt x="230" y="105"/>
                    <a:pt x="190" y="128"/>
                  </a:cubicBezTo>
                  <a:cubicBezTo>
                    <a:pt x="187" y="122"/>
                    <a:pt x="185" y="115"/>
                    <a:pt x="184" y="107"/>
                  </a:cubicBezTo>
                  <a:moveTo>
                    <a:pt x="462" y="151"/>
                  </a:moveTo>
                  <a:cubicBezTo>
                    <a:pt x="450" y="164"/>
                    <a:pt x="433" y="170"/>
                    <a:pt x="411" y="170"/>
                  </a:cubicBezTo>
                  <a:cubicBezTo>
                    <a:pt x="361" y="170"/>
                    <a:pt x="356" y="151"/>
                    <a:pt x="356" y="151"/>
                  </a:cubicBezTo>
                  <a:cubicBezTo>
                    <a:pt x="350" y="140"/>
                    <a:pt x="367" y="116"/>
                    <a:pt x="472" y="60"/>
                  </a:cubicBezTo>
                  <a:cubicBezTo>
                    <a:pt x="475" y="67"/>
                    <a:pt x="477" y="75"/>
                    <a:pt x="479" y="83"/>
                  </a:cubicBezTo>
                  <a:cubicBezTo>
                    <a:pt x="479" y="83"/>
                    <a:pt x="484" y="125"/>
                    <a:pt x="462" y="151"/>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22" name="Rectangle 16"/>
            <p:cNvSpPr>
              <a:spLocks noChangeArrowheads="1"/>
            </p:cNvSpPr>
            <p:nvPr userDrawn="1"/>
          </p:nvSpPr>
          <p:spPr bwMode="auto">
            <a:xfrm>
              <a:off x="526" y="4057"/>
              <a:ext cx="174" cy="8"/>
            </a:xfrm>
            <a:prstGeom prst="rect">
              <a:avLst/>
            </a:pr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23" name="Rectangle 17"/>
            <p:cNvSpPr>
              <a:spLocks noChangeArrowheads="1"/>
            </p:cNvSpPr>
            <p:nvPr userDrawn="1"/>
          </p:nvSpPr>
          <p:spPr bwMode="auto">
            <a:xfrm>
              <a:off x="526" y="4057"/>
              <a:ext cx="174" cy="8"/>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pPr>
                <a:defRPr/>
              </a:pPr>
              <a:endParaRPr lang="fr-FR"/>
            </a:p>
          </p:txBody>
        </p:sp>
      </p:grpSp>
      <p:sp>
        <p:nvSpPr>
          <p:cNvPr id="24" name="Espace réservé du titre 1"/>
          <p:cNvSpPr>
            <a:spLocks noGrp="1"/>
          </p:cNvSpPr>
          <p:nvPr>
            <p:ph type="title"/>
          </p:nvPr>
        </p:nvSpPr>
        <p:spPr bwMode="auto">
          <a:xfrm>
            <a:off x="623888" y="314036"/>
            <a:ext cx="10836275" cy="871826"/>
          </a:xfrm>
          <a:prstGeom prst="rect">
            <a:avLst/>
          </a:prstGeom>
        </p:spPr>
        <p:txBody>
          <a:bodyPr vert="horz" lIns="91440" tIns="45720" rIns="91440" bIns="45720" rtlCol="0" anchor="t">
            <a:normAutofit/>
          </a:bodyPr>
          <a:lstStyle>
            <a:lvl1pPr>
              <a:defRPr>
                <a:solidFill>
                  <a:schemeClr val="bg1"/>
                </a:solidFill>
              </a:defRPr>
            </a:lvl1pPr>
          </a:lstStyle>
          <a:p>
            <a:pPr>
              <a:defRPr/>
            </a:pPr>
            <a:r>
              <a:rPr lang="fr-FR"/>
              <a:t>Modifiez le style du titre</a:t>
            </a:r>
          </a:p>
        </p:txBody>
      </p:sp>
      <p:pic>
        <p:nvPicPr>
          <p:cNvPr id="12" name="Image 11"/>
          <p:cNvPicPr>
            <a:picLocks noChangeAspect="1"/>
          </p:cNvPicPr>
          <p:nvPr userDrawn="1"/>
        </p:nvPicPr>
        <p:blipFill>
          <a:blip r:embed="rId2"/>
          <a:srcRect t="3666" r="82853" b="2802"/>
          <a:stretch/>
        </p:blipFill>
        <p:spPr bwMode="auto">
          <a:xfrm>
            <a:off x="11647943" y="-1"/>
            <a:ext cx="544056" cy="6858001"/>
          </a:xfrm>
          <a:prstGeom prst="rect">
            <a:avLst/>
          </a:prstGeom>
        </p:spPr>
      </p:pic>
      <p:sp>
        <p:nvSpPr>
          <p:cNvPr id="14" name="Espace réservé de la date 13"/>
          <p:cNvSpPr>
            <a:spLocks noGrp="1"/>
          </p:cNvSpPr>
          <p:nvPr>
            <p:ph type="dt" sz="half" idx="10"/>
          </p:nvPr>
        </p:nvSpPr>
        <p:spPr bwMode="auto">
          <a:xfrm>
            <a:off x="9626600" y="6343650"/>
            <a:ext cx="1016000" cy="365125"/>
          </a:xfrm>
          <a:prstGeom prst="rect">
            <a:avLst/>
          </a:prstGeom>
        </p:spPr>
        <p:txBody>
          <a:bodyPr/>
          <a:lstStyle>
            <a:lvl1pPr>
              <a:defRPr>
                <a:solidFill>
                  <a:schemeClr val="bg1"/>
                </a:solidFill>
              </a:defRPr>
            </a:lvl1pPr>
          </a:lstStyle>
          <a:p>
            <a:pPr>
              <a:defRPr/>
            </a:pPr>
            <a:fld id="{30996A10-93A8-44B7-B831-1EDDE750D10F}" type="datetime1">
              <a:rPr lang="fr-FR" smtClean="0"/>
              <a:t>27/01/2026</a:t>
            </a:fld>
            <a:endParaRPr lang="fr-FR"/>
          </a:p>
        </p:txBody>
      </p:sp>
      <p:sp>
        <p:nvSpPr>
          <p:cNvPr id="15" name="Espace réservé du pied de page 14"/>
          <p:cNvSpPr>
            <a:spLocks noGrp="1"/>
          </p:cNvSpPr>
          <p:nvPr>
            <p:ph type="ftr" sz="quarter" idx="11"/>
          </p:nvPr>
        </p:nvSpPr>
        <p:spPr bwMode="auto">
          <a:xfrm>
            <a:off x="736600" y="6343650"/>
            <a:ext cx="8839200" cy="365125"/>
          </a:xfrm>
          <a:prstGeom prst="rect">
            <a:avLst/>
          </a:prstGeom>
        </p:spPr>
        <p:txBody>
          <a:bodyPr/>
          <a:lstStyle>
            <a:lvl1pPr>
              <a:defRPr>
                <a:solidFill>
                  <a:schemeClr val="bg1"/>
                </a:solidFill>
              </a:defRPr>
            </a:lvl1pPr>
          </a:lstStyle>
          <a:p>
            <a:pPr>
              <a:defRPr/>
            </a:pPr>
            <a:r>
              <a:rPr lang="fr-FR"/>
              <a:t>Exemple de pied de page (A modifier dans l'onglet "Insertion"/"En-tête/Pied"</a:t>
            </a:r>
          </a:p>
        </p:txBody>
      </p:sp>
      <p:sp>
        <p:nvSpPr>
          <p:cNvPr id="25" name="Espace réservé du numéro de diapositive 24"/>
          <p:cNvSpPr>
            <a:spLocks noGrp="1"/>
          </p:cNvSpPr>
          <p:nvPr>
            <p:ph type="sldNum" sz="quarter" idx="12"/>
          </p:nvPr>
        </p:nvSpPr>
        <p:spPr bwMode="auto">
          <a:xfrm>
            <a:off x="10999334" y="6343650"/>
            <a:ext cx="693738" cy="365125"/>
          </a:xfrm>
          <a:prstGeom prst="rect">
            <a:avLst/>
          </a:prstGeom>
        </p:spPr>
        <p:txBody>
          <a:bodyPr/>
          <a:lstStyle>
            <a:lvl1pPr>
              <a:defRPr>
                <a:solidFill>
                  <a:schemeClr val="bg1"/>
                </a:solidFill>
              </a:defRPr>
            </a:lvl1pPr>
          </a:lstStyle>
          <a:p>
            <a:pPr>
              <a:defRPr/>
            </a:pPr>
            <a:fld id="{0CBC77A0-1F4E-42FF-9FFC-F45C3A64AF90}" type="slidenum">
              <a:rPr lang="fr-F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Sommaire light">
    <p:spTree>
      <p:nvGrpSpPr>
        <p:cNvPr id="1" name=""/>
        <p:cNvGrpSpPr/>
        <p:nvPr/>
      </p:nvGrpSpPr>
      <p:grpSpPr bwMode="auto">
        <a:xfrm>
          <a:off x="0" y="0"/>
          <a:ext cx="0" cy="0"/>
          <a:chOff x="0" y="0"/>
          <a:chExt cx="0" cy="0"/>
        </a:xfrm>
      </p:grpSpPr>
      <p:sp>
        <p:nvSpPr>
          <p:cNvPr id="3" name="Espace réservé du contenu 2"/>
          <p:cNvSpPr>
            <a:spLocks noGrp="1"/>
          </p:cNvSpPr>
          <p:nvPr>
            <p:ph idx="1"/>
          </p:nvPr>
        </p:nvSpPr>
        <p:spPr bwMode="auto">
          <a:xfrm>
            <a:off x="623888" y="1765299"/>
            <a:ext cx="8659812" cy="4148139"/>
          </a:xfrm>
          <a:prstGeom prst="rect">
            <a:avLst/>
          </a:prstGeom>
        </p:spPr>
        <p:txBody>
          <a:bodyPr numCol="2" spcCol="360000"/>
          <a:lstStyle>
            <a:lvl1pPr marL="358775" indent="-358775">
              <a:spcBef>
                <a:spcPts val="1800"/>
              </a:spcBef>
              <a:buClr>
                <a:schemeClr val="tx2"/>
              </a:buClr>
              <a:buSzPct val="100000"/>
              <a:buFont typeface="+mj-lt"/>
              <a:buAutoNum type="arabicPeriod"/>
              <a:defRPr>
                <a:solidFill>
                  <a:schemeClr val="tx1"/>
                </a:solidFill>
                <a:latin typeface="Poppins" panose="00000500000000000000" pitchFamily="2" charset="0"/>
                <a:cs typeface="Poppins" panose="00000500000000000000" pitchFamily="2" charset="0"/>
              </a:defRPr>
            </a:lvl1pPr>
            <a:lvl2pPr marL="358775" indent="0">
              <a:buFontTx/>
              <a:buNone/>
              <a:defRPr sz="1400">
                <a:solidFill>
                  <a:schemeClr val="tx1"/>
                </a:solidFill>
                <a:latin typeface="Poppins" panose="00000500000000000000" pitchFamily="2" charset="0"/>
                <a:cs typeface="Poppins" panose="00000500000000000000" pitchFamily="2" charset="0"/>
              </a:defRPr>
            </a:lvl2pPr>
            <a:lvl3pPr>
              <a:defRPr>
                <a:solidFill>
                  <a:schemeClr val="bg1"/>
                </a:solidFill>
              </a:defRPr>
            </a:lvl3pPr>
            <a:lvl4pPr>
              <a:defRPr>
                <a:solidFill>
                  <a:schemeClr val="bg1"/>
                </a:solidFill>
              </a:defRPr>
            </a:lvl4pPr>
            <a:lvl5pPr>
              <a:defRPr>
                <a:solidFill>
                  <a:schemeClr val="bg1"/>
                </a:solidFill>
              </a:defRPr>
            </a:lvl5pPr>
          </a:lstStyle>
          <a:p>
            <a:pPr lvl="0">
              <a:defRPr/>
            </a:pPr>
            <a:r>
              <a:rPr lang="fr-FR" dirty="0"/>
              <a:t>Modifier les styles du texte du masque</a:t>
            </a:r>
            <a:endParaRPr dirty="0"/>
          </a:p>
          <a:p>
            <a:pPr lvl="1">
              <a:defRPr/>
            </a:pPr>
            <a:r>
              <a:rPr lang="fr-FR" dirty="0"/>
              <a:t>Deuxième niveau</a:t>
            </a:r>
            <a:endParaRPr dirty="0"/>
          </a:p>
        </p:txBody>
      </p:sp>
      <p:sp>
        <p:nvSpPr>
          <p:cNvPr id="7" name="ZoneTexte 6"/>
          <p:cNvSpPr txBox="1"/>
          <p:nvPr userDrawn="1"/>
        </p:nvSpPr>
        <p:spPr bwMode="auto">
          <a:xfrm>
            <a:off x="-101600" y="-276999"/>
            <a:ext cx="12192000" cy="461665"/>
          </a:xfrm>
          <a:prstGeom prst="rect">
            <a:avLst/>
          </a:prstGeom>
          <a:noFill/>
        </p:spPr>
        <p:txBody>
          <a:bodyPr wrap="square" rtlCol="0">
            <a:spAutoFit/>
          </a:bodyPr>
          <a:lstStyle/>
          <a:p>
            <a:pPr>
              <a:defRPr/>
            </a:pPr>
            <a:r>
              <a:rPr lang="fr-FR" sz="1200">
                <a:solidFill>
                  <a:schemeClr val="bg1">
                    <a:lumMod val="50000"/>
                  </a:schemeClr>
                </a:solidFill>
              </a:rPr>
              <a:t>Disposition : Sommaire light</a:t>
            </a:r>
            <a:endParaRPr/>
          </a:p>
          <a:p>
            <a:pPr>
              <a:defRPr/>
            </a:pPr>
            <a:endParaRPr lang="fr-FR" sz="1200">
              <a:solidFill>
                <a:schemeClr val="bg1">
                  <a:lumMod val="50000"/>
                </a:schemeClr>
              </a:solidFill>
            </a:endParaRPr>
          </a:p>
        </p:txBody>
      </p:sp>
      <p:sp>
        <p:nvSpPr>
          <p:cNvPr id="2" name="ZoneTexte 1"/>
          <p:cNvSpPr txBox="1"/>
          <p:nvPr userDrawn="1"/>
        </p:nvSpPr>
        <p:spPr bwMode="auto">
          <a:xfrm>
            <a:off x="-101600" y="6858000"/>
            <a:ext cx="12192000" cy="461665"/>
          </a:xfrm>
          <a:prstGeom prst="rect">
            <a:avLst/>
          </a:prstGeom>
          <a:noFill/>
        </p:spPr>
        <p:txBody>
          <a:bodyPr wrap="square" rtlCol="0">
            <a:spAutoFit/>
          </a:bodyPr>
          <a:lstStyle/>
          <a:p>
            <a:pPr>
              <a:defRPr/>
            </a:pPr>
            <a:r>
              <a:rPr lang="fr-FR" sz="1200">
                <a:solidFill>
                  <a:schemeClr val="bg1">
                    <a:lumMod val="50000"/>
                  </a:schemeClr>
                </a:solidFill>
              </a:rPr>
              <a:t>Astuce :Ce sommaire est sur deux colonnes, pour passer sur une colonne : Clic droit sur la zone de texte + « Format de la forme » / « Options de texte » / « Colonnes » = 1 </a:t>
            </a:r>
            <a:endParaRPr/>
          </a:p>
          <a:p>
            <a:pPr>
              <a:defRPr/>
            </a:pPr>
            <a:endParaRPr lang="fr-FR" sz="1200">
              <a:solidFill>
                <a:schemeClr val="bg1">
                  <a:lumMod val="50000"/>
                </a:schemeClr>
              </a:solidFill>
            </a:endParaRPr>
          </a:p>
        </p:txBody>
      </p:sp>
      <p:sp>
        <p:nvSpPr>
          <p:cNvPr id="14" name="Espace réservé du titre 1"/>
          <p:cNvSpPr>
            <a:spLocks noGrp="1"/>
          </p:cNvSpPr>
          <p:nvPr>
            <p:ph type="title"/>
          </p:nvPr>
        </p:nvSpPr>
        <p:spPr bwMode="auto">
          <a:xfrm>
            <a:off x="623888" y="314036"/>
            <a:ext cx="10836275" cy="871826"/>
          </a:xfrm>
          <a:prstGeom prst="rect">
            <a:avLst/>
          </a:prstGeom>
        </p:spPr>
        <p:txBody>
          <a:bodyPr vert="horz" lIns="91440" tIns="45720" rIns="91440" bIns="45720" rtlCol="0" anchor="t">
            <a:normAutofit/>
          </a:bodyPr>
          <a:lstStyle/>
          <a:p>
            <a:pPr>
              <a:defRPr/>
            </a:pPr>
            <a:r>
              <a:rPr lang="fr-FR" dirty="0"/>
              <a:t>Modifiez le style du titre</a:t>
            </a:r>
          </a:p>
        </p:txBody>
      </p:sp>
      <p:pic>
        <p:nvPicPr>
          <p:cNvPr id="11" name="Image 10"/>
          <p:cNvPicPr>
            <a:picLocks noChangeAspect="1"/>
          </p:cNvPicPr>
          <p:nvPr userDrawn="1"/>
        </p:nvPicPr>
        <p:blipFill>
          <a:blip r:embed="rId2"/>
          <a:srcRect t="3666" r="82842" b="2802"/>
          <a:stretch/>
        </p:blipFill>
        <p:spPr bwMode="auto">
          <a:xfrm>
            <a:off x="11647943" y="0"/>
            <a:ext cx="544056" cy="6858000"/>
          </a:xfrm>
          <a:prstGeom prst="rect">
            <a:avLst/>
          </a:prstGeom>
        </p:spPr>
      </p:pic>
      <p:sp>
        <p:nvSpPr>
          <p:cNvPr id="12" name="Espace réservé de la date 11"/>
          <p:cNvSpPr>
            <a:spLocks noGrp="1"/>
          </p:cNvSpPr>
          <p:nvPr>
            <p:ph type="dt" sz="half" idx="10"/>
          </p:nvPr>
        </p:nvSpPr>
        <p:spPr bwMode="auto">
          <a:xfrm>
            <a:off x="9626600" y="6343650"/>
            <a:ext cx="1016000" cy="365125"/>
          </a:xfrm>
          <a:prstGeom prst="rect">
            <a:avLst/>
          </a:prstGeom>
        </p:spPr>
        <p:txBody>
          <a:bodyPr/>
          <a:lstStyle/>
          <a:p>
            <a:pPr>
              <a:defRPr/>
            </a:pPr>
            <a:fld id="{E615DA43-CC3A-4201-87C1-A8EA55427232}" type="datetime1">
              <a:rPr lang="fr-FR" smtClean="0"/>
              <a:t>27/01/2026</a:t>
            </a:fld>
            <a:endParaRPr lang="fr-FR"/>
          </a:p>
        </p:txBody>
      </p:sp>
      <p:sp>
        <p:nvSpPr>
          <p:cNvPr id="15" name="Espace réservé du pied de page 14"/>
          <p:cNvSpPr>
            <a:spLocks noGrp="1"/>
          </p:cNvSpPr>
          <p:nvPr>
            <p:ph type="ftr" sz="quarter" idx="11"/>
          </p:nvPr>
        </p:nvSpPr>
        <p:spPr bwMode="auto">
          <a:xfrm>
            <a:off x="736600" y="6343650"/>
            <a:ext cx="8839200" cy="365125"/>
          </a:xfrm>
          <a:prstGeom prst="rect">
            <a:avLst/>
          </a:prstGeom>
        </p:spPr>
        <p:txBody>
          <a:bodyPr/>
          <a:lstStyle/>
          <a:p>
            <a:pPr>
              <a:defRPr/>
            </a:pPr>
            <a:r>
              <a:rPr lang="fr-FR"/>
              <a:t>Exemple de pied de page (A modifier dans l'onglet "Insertion"/"En-tête/Pied"</a:t>
            </a:r>
          </a:p>
        </p:txBody>
      </p:sp>
      <p:sp>
        <p:nvSpPr>
          <p:cNvPr id="16" name="Espace réservé du numéro de diapositive 15"/>
          <p:cNvSpPr>
            <a:spLocks noGrp="1"/>
          </p:cNvSpPr>
          <p:nvPr>
            <p:ph type="sldNum" sz="quarter" idx="12"/>
          </p:nvPr>
        </p:nvSpPr>
        <p:spPr bwMode="auto">
          <a:xfrm>
            <a:off x="10999334" y="6343650"/>
            <a:ext cx="693738" cy="365125"/>
          </a:xfrm>
          <a:prstGeom prst="rect">
            <a:avLst/>
          </a:prstGeom>
        </p:spPr>
        <p:txBody>
          <a:bodyPr/>
          <a:lstStyle/>
          <a:p>
            <a:pPr>
              <a:defRPr/>
            </a:pPr>
            <a:fld id="{0CBC77A0-1F4E-42FF-9FFC-F45C3A64AF90}" type="slidenum">
              <a:rPr lang="fr-F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re de section">
    <p:spTree>
      <p:nvGrpSpPr>
        <p:cNvPr id="1" name=""/>
        <p:cNvGrpSpPr/>
        <p:nvPr/>
      </p:nvGrpSpPr>
      <p:grpSpPr bwMode="auto">
        <a:xfrm>
          <a:off x="0" y="0"/>
          <a:ext cx="0" cy="0"/>
          <a:chOff x="0" y="0"/>
          <a:chExt cx="0" cy="0"/>
        </a:xfrm>
      </p:grpSpPr>
      <p:sp>
        <p:nvSpPr>
          <p:cNvPr id="7" name="Rectangle 6"/>
          <p:cNvSpPr/>
          <p:nvPr userDrawn="1"/>
        </p:nvSpPr>
        <p:spPr bwMode="auto">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 name="Titre 1"/>
          <p:cNvSpPr>
            <a:spLocks noGrp="1"/>
          </p:cNvSpPr>
          <p:nvPr>
            <p:ph type="title" hasCustomPrompt="1"/>
          </p:nvPr>
        </p:nvSpPr>
        <p:spPr bwMode="auto">
          <a:xfrm>
            <a:off x="3709988" y="2171700"/>
            <a:ext cx="7750175" cy="2390775"/>
          </a:xfrm>
          <a:prstGeom prst="rect">
            <a:avLst/>
          </a:prstGeom>
        </p:spPr>
        <p:txBody>
          <a:bodyPr anchor="b">
            <a:normAutofit/>
          </a:bodyPr>
          <a:lstStyle>
            <a:lvl1pPr>
              <a:defRPr sz="5400">
                <a:solidFill>
                  <a:schemeClr val="bg1"/>
                </a:solidFill>
              </a:defRPr>
            </a:lvl1pPr>
          </a:lstStyle>
          <a:p>
            <a:pPr>
              <a:defRPr/>
            </a:pPr>
            <a:r>
              <a:rPr lang="fr-FR" dirty="0"/>
              <a:t>Titre de la partie</a:t>
            </a:r>
            <a:endParaRPr dirty="0"/>
          </a:p>
        </p:txBody>
      </p:sp>
      <p:sp>
        <p:nvSpPr>
          <p:cNvPr id="3" name="Espace réservé du texte 2"/>
          <p:cNvSpPr>
            <a:spLocks noGrp="1"/>
          </p:cNvSpPr>
          <p:nvPr>
            <p:ph type="body" idx="1"/>
          </p:nvPr>
        </p:nvSpPr>
        <p:spPr bwMode="auto">
          <a:xfrm>
            <a:off x="3709988" y="4702628"/>
            <a:ext cx="7750175" cy="1387021"/>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Modifier les styles du texte du masque</a:t>
            </a:r>
            <a:endParaRPr/>
          </a:p>
        </p:txBody>
      </p:sp>
      <p:sp>
        <p:nvSpPr>
          <p:cNvPr id="4" name="Espace réservé de la date 3"/>
          <p:cNvSpPr>
            <a:spLocks noGrp="1"/>
          </p:cNvSpPr>
          <p:nvPr>
            <p:ph type="dt" sz="half" idx="10"/>
          </p:nvPr>
        </p:nvSpPr>
        <p:spPr bwMode="auto">
          <a:xfrm>
            <a:off x="9626600" y="6343650"/>
            <a:ext cx="1016000" cy="365125"/>
          </a:xfrm>
          <a:prstGeom prst="rect">
            <a:avLst/>
          </a:prstGeom>
        </p:spPr>
        <p:txBody>
          <a:bodyPr/>
          <a:lstStyle>
            <a:lvl1pPr>
              <a:defRPr>
                <a:solidFill>
                  <a:schemeClr val="bg1"/>
                </a:solidFill>
              </a:defRPr>
            </a:lvl1pPr>
          </a:lstStyle>
          <a:p>
            <a:pPr>
              <a:defRPr/>
            </a:pPr>
            <a:fld id="{AAB29190-71CF-4010-B1A0-D45303AAEC75}" type="datetime1">
              <a:rPr lang="fr-FR" smtClean="0"/>
              <a:t>27/01/2026</a:t>
            </a:fld>
            <a:endParaRPr/>
          </a:p>
        </p:txBody>
      </p:sp>
      <p:sp>
        <p:nvSpPr>
          <p:cNvPr id="5" name="Espace réservé du pied de page 4"/>
          <p:cNvSpPr>
            <a:spLocks noGrp="1"/>
          </p:cNvSpPr>
          <p:nvPr>
            <p:ph type="ftr" sz="quarter" idx="11"/>
          </p:nvPr>
        </p:nvSpPr>
        <p:spPr bwMode="auto">
          <a:xfrm>
            <a:off x="736600" y="6343650"/>
            <a:ext cx="8839200" cy="365125"/>
          </a:xfrm>
          <a:prstGeom prst="rect">
            <a:avLst/>
          </a:prstGeom>
        </p:spPr>
        <p:txBody>
          <a:bodyPr/>
          <a:lstStyle>
            <a:lvl1pPr>
              <a:defRPr>
                <a:solidFill>
                  <a:schemeClr val="bg1"/>
                </a:solidFill>
              </a:defRPr>
            </a:lvl1pPr>
          </a:lstStyle>
          <a:p>
            <a:pPr>
              <a:defRPr/>
            </a:pPr>
            <a:r>
              <a:rPr lang="fr-FR"/>
              <a:t>Exemple de pied de page (A modifier dans l'onglet "Insertion"/"En-tête/Pied"</a:t>
            </a:r>
            <a:endParaRPr/>
          </a:p>
        </p:txBody>
      </p:sp>
      <p:sp>
        <p:nvSpPr>
          <p:cNvPr id="6" name="Espace réservé du numéro de diapositive 5"/>
          <p:cNvSpPr>
            <a:spLocks noGrp="1"/>
          </p:cNvSpPr>
          <p:nvPr>
            <p:ph type="sldNum" sz="quarter" idx="12"/>
          </p:nvPr>
        </p:nvSpPr>
        <p:spPr bwMode="auto">
          <a:xfrm>
            <a:off x="10999334" y="6343650"/>
            <a:ext cx="693738" cy="365125"/>
          </a:xfrm>
          <a:prstGeom prst="rect">
            <a:avLst/>
          </a:prstGeom>
        </p:spPr>
        <p:txBody>
          <a:bodyPr/>
          <a:lstStyle>
            <a:lvl1pPr>
              <a:defRPr>
                <a:solidFill>
                  <a:schemeClr val="bg1"/>
                </a:solidFill>
              </a:defRPr>
            </a:lvl1pPr>
          </a:lstStyle>
          <a:p>
            <a:pPr>
              <a:defRPr/>
            </a:pPr>
            <a:fld id="{0CBC77A0-1F4E-42FF-9FFC-F45C3A64AF90}" type="slidenum">
              <a:rPr lang="fr-FR"/>
              <a:t>‹N°›</a:t>
            </a:fld>
            <a:endParaRPr lang="fr-FR"/>
          </a:p>
        </p:txBody>
      </p:sp>
      <p:sp>
        <p:nvSpPr>
          <p:cNvPr id="24" name="Espace réservé du texte 2"/>
          <p:cNvSpPr>
            <a:spLocks noGrp="1"/>
          </p:cNvSpPr>
          <p:nvPr>
            <p:ph type="body" idx="13" hasCustomPrompt="1"/>
          </p:nvPr>
        </p:nvSpPr>
        <p:spPr bwMode="auto">
          <a:xfrm>
            <a:off x="585788" y="2159000"/>
            <a:ext cx="2546350" cy="2673350"/>
          </a:xfrm>
          <a:prstGeom prst="rect">
            <a:avLst/>
          </a:prstGeom>
        </p:spPr>
        <p:txBody>
          <a:bodyPr anchor="b">
            <a:noAutofit/>
          </a:bodyPr>
          <a:lstStyle>
            <a:lvl1pPr marL="0" indent="0" algn="r">
              <a:buNone/>
              <a:defRPr sz="135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0</a:t>
            </a:r>
            <a:endParaRPr/>
          </a:p>
        </p:txBody>
      </p:sp>
      <p:sp>
        <p:nvSpPr>
          <p:cNvPr id="25" name="Rectangle 24"/>
          <p:cNvSpPr/>
          <p:nvPr userDrawn="1"/>
        </p:nvSpPr>
        <p:spPr bwMode="auto">
          <a:xfrm>
            <a:off x="3151189" y="3987800"/>
            <a:ext cx="34925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9" name="ZoneTexte 28"/>
          <p:cNvSpPr txBox="1"/>
          <p:nvPr userDrawn="1"/>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Titre de section</a:t>
            </a:r>
            <a:endParaRPr/>
          </a:p>
        </p:txBody>
      </p:sp>
      <p:pic>
        <p:nvPicPr>
          <p:cNvPr id="26" name="PATTERN 14"/>
          <p:cNvPicPr>
            <a:picLocks noChangeAspect="1"/>
          </p:cNvPicPr>
          <p:nvPr userDrawn="1"/>
        </p:nvPicPr>
        <p:blipFill>
          <a:blip r:embed="rId2"/>
          <a:srcRect l="1642" t="81597" r="4284" b="-1066"/>
          <a:stretch/>
        </p:blipFill>
        <p:spPr bwMode="auto">
          <a:xfrm>
            <a:off x="0" y="0"/>
            <a:ext cx="12192001" cy="591852"/>
          </a:xfrm>
          <a:prstGeom prst="rect">
            <a:avLst/>
          </a:prstGeom>
        </p:spPr>
      </p:pic>
      <p:grpSp>
        <p:nvGrpSpPr>
          <p:cNvPr id="27" name="Group 12"/>
          <p:cNvGrpSpPr>
            <a:grpSpLocks noChangeAspect="1"/>
          </p:cNvGrpSpPr>
          <p:nvPr userDrawn="1"/>
        </p:nvGrpSpPr>
        <p:grpSpPr bwMode="auto">
          <a:xfrm>
            <a:off x="266859" y="6343650"/>
            <a:ext cx="316707" cy="316707"/>
            <a:chOff x="461" y="3861"/>
            <a:chExt cx="304" cy="304"/>
          </a:xfrm>
        </p:grpSpPr>
        <p:sp>
          <p:nvSpPr>
            <p:cNvPr id="28" name="AutoShape 11"/>
            <p:cNvSpPr>
              <a:spLocks noChangeAspect="1" noChangeArrowheads="1" noTextEdit="1"/>
            </p:cNvSpPr>
            <p:nvPr userDrawn="1"/>
          </p:nvSpPr>
          <p:spPr bwMode="auto">
            <a:xfrm>
              <a:off x="461" y="3861"/>
              <a:ext cx="304" cy="304"/>
            </a:xfrm>
            <a:prstGeom prst="rect">
              <a:avLst/>
            </a:prstGeom>
            <a:no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30" name="Rectangle 13"/>
            <p:cNvSpPr>
              <a:spLocks noChangeArrowheads="1"/>
            </p:cNvSpPr>
            <p:nvPr userDrawn="1"/>
          </p:nvSpPr>
          <p:spPr bwMode="auto">
            <a:xfrm>
              <a:off x="461" y="3861"/>
              <a:ext cx="304" cy="304"/>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31" name="Rectangle 14"/>
            <p:cNvSpPr>
              <a:spLocks noChangeArrowheads="1"/>
            </p:cNvSpPr>
            <p:nvPr userDrawn="1"/>
          </p:nvSpPr>
          <p:spPr bwMode="auto">
            <a:xfrm>
              <a:off x="461" y="3861"/>
              <a:ext cx="304" cy="304"/>
            </a:xfrm>
            <a:prstGeom prst="rect">
              <a:avLst/>
            </a:prstGeom>
            <a:no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33" name="Freeform 15"/>
            <p:cNvSpPr>
              <a:spLocks noEditPoints="1"/>
            </p:cNvSpPr>
            <p:nvPr userDrawn="1"/>
          </p:nvSpPr>
          <p:spPr bwMode="auto">
            <a:xfrm>
              <a:off x="518" y="3962"/>
              <a:ext cx="189" cy="72"/>
            </a:xfrm>
            <a:custGeom>
              <a:avLst/>
              <a:gdLst>
                <a:gd name="T0" fmla="*/ 498 w 498"/>
                <a:gd name="T1" fmla="*/ 96 h 190"/>
                <a:gd name="T2" fmla="*/ 415 w 498"/>
                <a:gd name="T3" fmla="*/ 0 h 190"/>
                <a:gd name="T4" fmla="*/ 350 w 498"/>
                <a:gd name="T5" fmla="*/ 13 h 190"/>
                <a:gd name="T6" fmla="*/ 348 w 498"/>
                <a:gd name="T7" fmla="*/ 37 h 190"/>
                <a:gd name="T8" fmla="*/ 413 w 498"/>
                <a:gd name="T9" fmla="*/ 21 h 190"/>
                <a:gd name="T10" fmla="*/ 463 w 498"/>
                <a:gd name="T11" fmla="*/ 43 h 190"/>
                <a:gd name="T12" fmla="*/ 335 w 498"/>
                <a:gd name="T13" fmla="*/ 141 h 190"/>
                <a:gd name="T14" fmla="*/ 252 w 498"/>
                <a:gd name="T15" fmla="*/ 169 h 190"/>
                <a:gd name="T16" fmla="*/ 199 w 498"/>
                <a:gd name="T17" fmla="*/ 147 h 190"/>
                <a:gd name="T18" fmla="*/ 320 w 498"/>
                <a:gd name="T19" fmla="*/ 34 h 190"/>
                <a:gd name="T20" fmla="*/ 251 w 498"/>
                <a:gd name="T21" fmla="*/ 0 h 190"/>
                <a:gd name="T22" fmla="*/ 188 w 498"/>
                <a:gd name="T23" fmla="*/ 24 h 190"/>
                <a:gd name="T24" fmla="*/ 165 w 498"/>
                <a:gd name="T25" fmla="*/ 98 h 190"/>
                <a:gd name="T26" fmla="*/ 173 w 498"/>
                <a:gd name="T27" fmla="*/ 140 h 190"/>
                <a:gd name="T28" fmla="*/ 85 w 498"/>
                <a:gd name="T29" fmla="*/ 169 h 190"/>
                <a:gd name="T30" fmla="*/ 19 w 498"/>
                <a:gd name="T31" fmla="*/ 95 h 190"/>
                <a:gd name="T32" fmla="*/ 85 w 498"/>
                <a:gd name="T33" fmla="*/ 21 h 190"/>
                <a:gd name="T34" fmla="*/ 150 w 498"/>
                <a:gd name="T35" fmla="*/ 37 h 190"/>
                <a:gd name="T36" fmla="*/ 148 w 498"/>
                <a:gd name="T37" fmla="*/ 13 h 190"/>
                <a:gd name="T38" fmla="*/ 87 w 498"/>
                <a:gd name="T39" fmla="*/ 0 h 190"/>
                <a:gd name="T40" fmla="*/ 0 w 498"/>
                <a:gd name="T41" fmla="*/ 95 h 190"/>
                <a:gd name="T42" fmla="*/ 86 w 498"/>
                <a:gd name="T43" fmla="*/ 190 h 190"/>
                <a:gd name="T44" fmla="*/ 182 w 498"/>
                <a:gd name="T45" fmla="*/ 159 h 190"/>
                <a:gd name="T46" fmla="*/ 251 w 498"/>
                <a:gd name="T47" fmla="*/ 190 h 190"/>
                <a:gd name="T48" fmla="*/ 338 w 498"/>
                <a:gd name="T49" fmla="*/ 164 h 190"/>
                <a:gd name="T50" fmla="*/ 411 w 498"/>
                <a:gd name="T51" fmla="*/ 190 h 190"/>
                <a:gd name="T52" fmla="*/ 477 w 498"/>
                <a:gd name="T53" fmla="*/ 163 h 190"/>
                <a:gd name="T54" fmla="*/ 478 w 498"/>
                <a:gd name="T55" fmla="*/ 185 h 190"/>
                <a:gd name="T56" fmla="*/ 498 w 498"/>
                <a:gd name="T57" fmla="*/ 189 h 190"/>
                <a:gd name="T58" fmla="*/ 498 w 498"/>
                <a:gd name="T59" fmla="*/ 96 h 190"/>
                <a:gd name="T60" fmla="*/ 184 w 498"/>
                <a:gd name="T61" fmla="*/ 107 h 190"/>
                <a:gd name="T62" fmla="*/ 201 w 498"/>
                <a:gd name="T63" fmla="*/ 39 h 190"/>
                <a:gd name="T64" fmla="*/ 251 w 498"/>
                <a:gd name="T65" fmla="*/ 19 h 190"/>
                <a:gd name="T66" fmla="*/ 297 w 498"/>
                <a:gd name="T67" fmla="*/ 37 h 190"/>
                <a:gd name="T68" fmla="*/ 261 w 498"/>
                <a:gd name="T69" fmla="*/ 78 h 190"/>
                <a:gd name="T70" fmla="*/ 190 w 498"/>
                <a:gd name="T71" fmla="*/ 128 h 190"/>
                <a:gd name="T72" fmla="*/ 184 w 498"/>
                <a:gd name="T73" fmla="*/ 107 h 190"/>
                <a:gd name="T74" fmla="*/ 462 w 498"/>
                <a:gd name="T75" fmla="*/ 151 h 190"/>
                <a:gd name="T76" fmla="*/ 411 w 498"/>
                <a:gd name="T77" fmla="*/ 170 h 190"/>
                <a:gd name="T78" fmla="*/ 356 w 498"/>
                <a:gd name="T79" fmla="*/ 151 h 190"/>
                <a:gd name="T80" fmla="*/ 472 w 498"/>
                <a:gd name="T81" fmla="*/ 60 h 190"/>
                <a:gd name="T82" fmla="*/ 479 w 498"/>
                <a:gd name="T83" fmla="*/ 83 h 190"/>
                <a:gd name="T84" fmla="*/ 462 w 498"/>
                <a:gd name="T8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190" extrusionOk="0">
                  <a:moveTo>
                    <a:pt x="498" y="96"/>
                  </a:moveTo>
                  <a:cubicBezTo>
                    <a:pt x="498" y="6"/>
                    <a:pt x="430" y="0"/>
                    <a:pt x="415" y="0"/>
                  </a:cubicBezTo>
                  <a:cubicBezTo>
                    <a:pt x="393" y="0"/>
                    <a:pt x="372" y="4"/>
                    <a:pt x="350" y="13"/>
                  </a:cubicBezTo>
                  <a:cubicBezTo>
                    <a:pt x="348" y="37"/>
                    <a:pt x="348" y="37"/>
                    <a:pt x="348" y="37"/>
                  </a:cubicBezTo>
                  <a:cubicBezTo>
                    <a:pt x="357" y="33"/>
                    <a:pt x="385" y="21"/>
                    <a:pt x="413" y="21"/>
                  </a:cubicBezTo>
                  <a:cubicBezTo>
                    <a:pt x="435" y="21"/>
                    <a:pt x="452" y="28"/>
                    <a:pt x="463" y="43"/>
                  </a:cubicBezTo>
                  <a:cubicBezTo>
                    <a:pt x="387" y="82"/>
                    <a:pt x="342" y="114"/>
                    <a:pt x="335" y="141"/>
                  </a:cubicBezTo>
                  <a:cubicBezTo>
                    <a:pt x="316" y="154"/>
                    <a:pt x="282" y="169"/>
                    <a:pt x="252" y="169"/>
                  </a:cubicBezTo>
                  <a:cubicBezTo>
                    <a:pt x="219" y="169"/>
                    <a:pt x="205" y="155"/>
                    <a:pt x="199" y="147"/>
                  </a:cubicBezTo>
                  <a:cubicBezTo>
                    <a:pt x="282" y="91"/>
                    <a:pt x="325" y="59"/>
                    <a:pt x="320" y="34"/>
                  </a:cubicBezTo>
                  <a:cubicBezTo>
                    <a:pt x="315" y="11"/>
                    <a:pt x="281" y="0"/>
                    <a:pt x="251" y="0"/>
                  </a:cubicBezTo>
                  <a:cubicBezTo>
                    <a:pt x="219" y="0"/>
                    <a:pt x="198" y="13"/>
                    <a:pt x="188" y="24"/>
                  </a:cubicBezTo>
                  <a:cubicBezTo>
                    <a:pt x="172" y="41"/>
                    <a:pt x="164" y="66"/>
                    <a:pt x="165" y="98"/>
                  </a:cubicBezTo>
                  <a:cubicBezTo>
                    <a:pt x="165" y="112"/>
                    <a:pt x="168" y="127"/>
                    <a:pt x="173" y="140"/>
                  </a:cubicBezTo>
                  <a:cubicBezTo>
                    <a:pt x="160" y="148"/>
                    <a:pt x="125" y="169"/>
                    <a:pt x="85" y="169"/>
                  </a:cubicBezTo>
                  <a:cubicBezTo>
                    <a:pt x="38" y="169"/>
                    <a:pt x="19" y="132"/>
                    <a:pt x="19" y="95"/>
                  </a:cubicBezTo>
                  <a:cubicBezTo>
                    <a:pt x="19" y="59"/>
                    <a:pt x="37" y="21"/>
                    <a:pt x="85" y="21"/>
                  </a:cubicBezTo>
                  <a:cubicBezTo>
                    <a:pt x="113" y="21"/>
                    <a:pt x="140" y="32"/>
                    <a:pt x="150" y="37"/>
                  </a:cubicBezTo>
                  <a:cubicBezTo>
                    <a:pt x="148" y="13"/>
                    <a:pt x="148" y="13"/>
                    <a:pt x="148" y="13"/>
                  </a:cubicBezTo>
                  <a:cubicBezTo>
                    <a:pt x="130" y="6"/>
                    <a:pt x="107" y="0"/>
                    <a:pt x="87" y="0"/>
                  </a:cubicBezTo>
                  <a:cubicBezTo>
                    <a:pt x="7" y="0"/>
                    <a:pt x="0" y="67"/>
                    <a:pt x="0" y="95"/>
                  </a:cubicBezTo>
                  <a:cubicBezTo>
                    <a:pt x="0" y="122"/>
                    <a:pt x="7" y="190"/>
                    <a:pt x="86" y="190"/>
                  </a:cubicBezTo>
                  <a:cubicBezTo>
                    <a:pt x="134" y="190"/>
                    <a:pt x="175" y="164"/>
                    <a:pt x="182" y="159"/>
                  </a:cubicBezTo>
                  <a:cubicBezTo>
                    <a:pt x="187" y="168"/>
                    <a:pt x="208" y="190"/>
                    <a:pt x="251" y="190"/>
                  </a:cubicBezTo>
                  <a:cubicBezTo>
                    <a:pt x="286" y="190"/>
                    <a:pt x="325" y="173"/>
                    <a:pt x="338" y="164"/>
                  </a:cubicBezTo>
                  <a:cubicBezTo>
                    <a:pt x="346" y="175"/>
                    <a:pt x="362" y="190"/>
                    <a:pt x="411" y="190"/>
                  </a:cubicBezTo>
                  <a:cubicBezTo>
                    <a:pt x="444" y="190"/>
                    <a:pt x="464" y="179"/>
                    <a:pt x="477" y="163"/>
                  </a:cubicBezTo>
                  <a:cubicBezTo>
                    <a:pt x="477" y="171"/>
                    <a:pt x="478" y="179"/>
                    <a:pt x="478" y="185"/>
                  </a:cubicBezTo>
                  <a:cubicBezTo>
                    <a:pt x="498" y="189"/>
                    <a:pt x="498" y="189"/>
                    <a:pt x="498" y="189"/>
                  </a:cubicBezTo>
                  <a:cubicBezTo>
                    <a:pt x="497" y="168"/>
                    <a:pt x="498" y="97"/>
                    <a:pt x="498" y="96"/>
                  </a:cubicBezTo>
                  <a:moveTo>
                    <a:pt x="184" y="107"/>
                  </a:moveTo>
                  <a:cubicBezTo>
                    <a:pt x="184" y="107"/>
                    <a:pt x="178" y="65"/>
                    <a:pt x="201" y="39"/>
                  </a:cubicBezTo>
                  <a:cubicBezTo>
                    <a:pt x="212" y="26"/>
                    <a:pt x="229" y="19"/>
                    <a:pt x="251" y="19"/>
                  </a:cubicBezTo>
                  <a:cubicBezTo>
                    <a:pt x="275" y="19"/>
                    <a:pt x="295" y="28"/>
                    <a:pt x="297" y="37"/>
                  </a:cubicBezTo>
                  <a:cubicBezTo>
                    <a:pt x="299" y="44"/>
                    <a:pt x="292" y="53"/>
                    <a:pt x="261" y="78"/>
                  </a:cubicBezTo>
                  <a:cubicBezTo>
                    <a:pt x="261" y="78"/>
                    <a:pt x="230" y="105"/>
                    <a:pt x="190" y="128"/>
                  </a:cubicBezTo>
                  <a:cubicBezTo>
                    <a:pt x="187" y="122"/>
                    <a:pt x="185" y="115"/>
                    <a:pt x="184" y="107"/>
                  </a:cubicBezTo>
                  <a:moveTo>
                    <a:pt x="462" y="151"/>
                  </a:moveTo>
                  <a:cubicBezTo>
                    <a:pt x="450" y="164"/>
                    <a:pt x="433" y="170"/>
                    <a:pt x="411" y="170"/>
                  </a:cubicBezTo>
                  <a:cubicBezTo>
                    <a:pt x="361" y="170"/>
                    <a:pt x="356" y="151"/>
                    <a:pt x="356" y="151"/>
                  </a:cubicBezTo>
                  <a:cubicBezTo>
                    <a:pt x="350" y="140"/>
                    <a:pt x="367" y="116"/>
                    <a:pt x="472" y="60"/>
                  </a:cubicBezTo>
                  <a:cubicBezTo>
                    <a:pt x="475" y="67"/>
                    <a:pt x="477" y="75"/>
                    <a:pt x="479" y="83"/>
                  </a:cubicBezTo>
                  <a:cubicBezTo>
                    <a:pt x="479" y="83"/>
                    <a:pt x="484" y="125"/>
                    <a:pt x="462" y="151"/>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34" name="Rectangle 16"/>
            <p:cNvSpPr>
              <a:spLocks noChangeArrowheads="1"/>
            </p:cNvSpPr>
            <p:nvPr userDrawn="1"/>
          </p:nvSpPr>
          <p:spPr bwMode="auto">
            <a:xfrm>
              <a:off x="526" y="4057"/>
              <a:ext cx="174" cy="8"/>
            </a:xfrm>
            <a:prstGeom prst="rect">
              <a:avLst/>
            </a:pr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35" name="Rectangle 17"/>
            <p:cNvSpPr>
              <a:spLocks noChangeArrowheads="1"/>
            </p:cNvSpPr>
            <p:nvPr userDrawn="1"/>
          </p:nvSpPr>
          <p:spPr bwMode="auto">
            <a:xfrm>
              <a:off x="526" y="4057"/>
              <a:ext cx="174" cy="8"/>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pPr>
                <a:defRPr/>
              </a:pPr>
              <a:endParaRPr lang="fr-F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Titre de section light">
    <p:spTree>
      <p:nvGrpSpPr>
        <p:cNvPr id="1" name=""/>
        <p:cNvGrpSpPr/>
        <p:nvPr/>
      </p:nvGrpSpPr>
      <p:grpSpPr bwMode="auto">
        <a:xfrm>
          <a:off x="0" y="0"/>
          <a:ext cx="0" cy="0"/>
          <a:chOff x="0" y="0"/>
          <a:chExt cx="0" cy="0"/>
        </a:xfrm>
      </p:grpSpPr>
      <p:sp>
        <p:nvSpPr>
          <p:cNvPr id="7" name="Rectangle 6"/>
          <p:cNvSpPr/>
          <p:nvPr userDrawn="1"/>
        </p:nvSpPr>
        <p:spPr bwMode="auto">
          <a:xfrm>
            <a:off x="5675086" y="0"/>
            <a:ext cx="65169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 name="Titre 1"/>
          <p:cNvSpPr>
            <a:spLocks noGrp="1"/>
          </p:cNvSpPr>
          <p:nvPr>
            <p:ph type="title" hasCustomPrompt="1"/>
          </p:nvPr>
        </p:nvSpPr>
        <p:spPr bwMode="auto">
          <a:xfrm>
            <a:off x="3709988" y="2171700"/>
            <a:ext cx="7750175" cy="2390775"/>
          </a:xfrm>
          <a:prstGeom prst="rect">
            <a:avLst/>
          </a:prstGeom>
        </p:spPr>
        <p:txBody>
          <a:bodyPr anchor="b">
            <a:normAutofit/>
          </a:bodyPr>
          <a:lstStyle>
            <a:lvl1pPr>
              <a:defRPr sz="5400">
                <a:solidFill>
                  <a:schemeClr val="tx1"/>
                </a:solidFill>
              </a:defRPr>
            </a:lvl1pPr>
          </a:lstStyle>
          <a:p>
            <a:pPr>
              <a:defRPr/>
            </a:pPr>
            <a:r>
              <a:rPr lang="fr-FR" dirty="0"/>
              <a:t>Titre de la partie</a:t>
            </a:r>
            <a:endParaRPr dirty="0"/>
          </a:p>
        </p:txBody>
      </p:sp>
      <p:sp>
        <p:nvSpPr>
          <p:cNvPr id="3" name="Espace réservé du texte 2"/>
          <p:cNvSpPr>
            <a:spLocks noGrp="1"/>
          </p:cNvSpPr>
          <p:nvPr>
            <p:ph type="body" idx="1"/>
          </p:nvPr>
        </p:nvSpPr>
        <p:spPr bwMode="auto">
          <a:xfrm>
            <a:off x="3709988" y="4702628"/>
            <a:ext cx="7750175" cy="1387021"/>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dirty="0"/>
              <a:t>Modifier les styles du texte du masque</a:t>
            </a:r>
            <a:endParaRPr dirty="0"/>
          </a:p>
        </p:txBody>
      </p:sp>
      <p:sp>
        <p:nvSpPr>
          <p:cNvPr id="24" name="Espace réservé du texte 2"/>
          <p:cNvSpPr>
            <a:spLocks noGrp="1"/>
          </p:cNvSpPr>
          <p:nvPr>
            <p:ph type="body" idx="13" hasCustomPrompt="1"/>
          </p:nvPr>
        </p:nvSpPr>
        <p:spPr bwMode="auto">
          <a:xfrm>
            <a:off x="585788" y="2159000"/>
            <a:ext cx="2546350" cy="2673350"/>
          </a:xfrm>
          <a:prstGeom prst="rect">
            <a:avLst/>
          </a:prstGeom>
        </p:spPr>
        <p:txBody>
          <a:bodyPr anchor="b">
            <a:noAutofit/>
          </a:bodyPr>
          <a:lstStyle>
            <a:lvl1pPr marL="0" indent="0" algn="r">
              <a:buNone/>
              <a:defRPr sz="135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0</a:t>
            </a:r>
            <a:endParaRPr/>
          </a:p>
        </p:txBody>
      </p:sp>
      <p:sp>
        <p:nvSpPr>
          <p:cNvPr id="25" name="Rectangle 24"/>
          <p:cNvSpPr/>
          <p:nvPr userDrawn="1"/>
        </p:nvSpPr>
        <p:spPr bwMode="auto">
          <a:xfrm>
            <a:off x="3151189" y="3987800"/>
            <a:ext cx="349250" cy="3492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tx2"/>
              </a:solidFill>
            </a:endParaRPr>
          </a:p>
        </p:txBody>
      </p:sp>
      <p:sp>
        <p:nvSpPr>
          <p:cNvPr id="29" name="ZoneTexte 28"/>
          <p:cNvSpPr txBox="1"/>
          <p:nvPr userDrawn="1"/>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Titre de section light</a:t>
            </a:r>
            <a:endParaRPr/>
          </a:p>
        </p:txBody>
      </p:sp>
      <p:pic>
        <p:nvPicPr>
          <p:cNvPr id="8" name="PATTERN 14"/>
          <p:cNvPicPr>
            <a:picLocks noChangeAspect="1"/>
          </p:cNvPicPr>
          <p:nvPr userDrawn="1"/>
        </p:nvPicPr>
        <p:blipFill>
          <a:blip r:embed="rId2"/>
          <a:srcRect l="3065" t="80145" r="2858" b="-12212"/>
          <a:stretch/>
        </p:blipFill>
        <p:spPr bwMode="auto">
          <a:xfrm>
            <a:off x="0" y="0"/>
            <a:ext cx="12192001" cy="974400"/>
          </a:xfrm>
          <a:prstGeom prst="rect">
            <a:avLst/>
          </a:prstGeom>
        </p:spPr>
      </p:pic>
      <p:sp>
        <p:nvSpPr>
          <p:cNvPr id="9" name="Espace réservé de la date 8"/>
          <p:cNvSpPr>
            <a:spLocks noGrp="1"/>
          </p:cNvSpPr>
          <p:nvPr>
            <p:ph type="dt" sz="half" idx="14"/>
          </p:nvPr>
        </p:nvSpPr>
        <p:spPr bwMode="auto">
          <a:xfrm>
            <a:off x="9626600" y="6343650"/>
            <a:ext cx="1016000" cy="365125"/>
          </a:xfrm>
          <a:prstGeom prst="rect">
            <a:avLst/>
          </a:prstGeom>
        </p:spPr>
        <p:txBody>
          <a:bodyPr/>
          <a:lstStyle/>
          <a:p>
            <a:pPr>
              <a:defRPr/>
            </a:pPr>
            <a:fld id="{51915EE2-477B-46A4-97CB-6A5314075161}" type="datetime1">
              <a:rPr lang="fr-FR" smtClean="0"/>
              <a:t>27/01/2026</a:t>
            </a:fld>
            <a:endParaRPr lang="fr-FR"/>
          </a:p>
        </p:txBody>
      </p:sp>
      <p:sp>
        <p:nvSpPr>
          <p:cNvPr id="10" name="Espace réservé du pied de page 9"/>
          <p:cNvSpPr>
            <a:spLocks noGrp="1"/>
          </p:cNvSpPr>
          <p:nvPr>
            <p:ph type="ftr" sz="quarter" idx="15"/>
          </p:nvPr>
        </p:nvSpPr>
        <p:spPr bwMode="auto">
          <a:xfrm>
            <a:off x="736600" y="6343650"/>
            <a:ext cx="8839200" cy="365125"/>
          </a:xfrm>
          <a:prstGeom prst="rect">
            <a:avLst/>
          </a:prstGeom>
        </p:spPr>
        <p:txBody>
          <a:bodyPr/>
          <a:lstStyle/>
          <a:p>
            <a:pPr>
              <a:defRPr/>
            </a:pPr>
            <a:r>
              <a:rPr lang="fr-FR"/>
              <a:t>Exemple de pied de page (A modifier dans l'onglet "Insertion"/"En-tête/Pied"</a:t>
            </a:r>
          </a:p>
        </p:txBody>
      </p:sp>
      <p:sp>
        <p:nvSpPr>
          <p:cNvPr id="11" name="Espace réservé du numéro de diapositive 10"/>
          <p:cNvSpPr>
            <a:spLocks noGrp="1"/>
          </p:cNvSpPr>
          <p:nvPr>
            <p:ph type="sldNum" sz="quarter" idx="16"/>
          </p:nvPr>
        </p:nvSpPr>
        <p:spPr bwMode="auto">
          <a:xfrm>
            <a:off x="10999334" y="6343650"/>
            <a:ext cx="693738" cy="365125"/>
          </a:xfrm>
          <a:prstGeom prst="rect">
            <a:avLst/>
          </a:prstGeom>
        </p:spPr>
        <p:txBody>
          <a:bodyPr/>
          <a:lstStyle/>
          <a:p>
            <a:pPr>
              <a:defRPr/>
            </a:pPr>
            <a:fld id="{0CBC77A0-1F4E-42FF-9FFC-F45C3A64AF90}" type="slidenum">
              <a:rPr lang="fr-F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Titre de section Gris">
    <p:spTree>
      <p:nvGrpSpPr>
        <p:cNvPr id="1" name=""/>
        <p:cNvGrpSpPr/>
        <p:nvPr/>
      </p:nvGrpSpPr>
      <p:grpSpPr bwMode="auto">
        <a:xfrm>
          <a:off x="0" y="0"/>
          <a:ext cx="0" cy="0"/>
          <a:chOff x="0" y="0"/>
          <a:chExt cx="0" cy="0"/>
        </a:xfrm>
      </p:grpSpPr>
      <p:sp>
        <p:nvSpPr>
          <p:cNvPr id="7" name="Rectangle 6"/>
          <p:cNvSpPr/>
          <p:nvPr userDrawn="1"/>
        </p:nvSpPr>
        <p:spPr bwMode="auto">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 name="Titre 1"/>
          <p:cNvSpPr>
            <a:spLocks noGrp="1"/>
          </p:cNvSpPr>
          <p:nvPr>
            <p:ph type="title" hasCustomPrompt="1"/>
          </p:nvPr>
        </p:nvSpPr>
        <p:spPr bwMode="auto">
          <a:xfrm>
            <a:off x="3709988" y="2171700"/>
            <a:ext cx="7750175" cy="2390775"/>
          </a:xfrm>
          <a:prstGeom prst="rect">
            <a:avLst/>
          </a:prstGeom>
        </p:spPr>
        <p:txBody>
          <a:bodyPr anchor="b">
            <a:normAutofit/>
          </a:bodyPr>
          <a:lstStyle>
            <a:lvl1pPr>
              <a:defRPr sz="5400">
                <a:solidFill>
                  <a:schemeClr val="bg1"/>
                </a:solidFill>
              </a:defRPr>
            </a:lvl1pPr>
          </a:lstStyle>
          <a:p>
            <a:pPr>
              <a:defRPr/>
            </a:pPr>
            <a:r>
              <a:rPr lang="fr-FR"/>
              <a:t>Titre de la partie</a:t>
            </a:r>
            <a:endParaRPr/>
          </a:p>
        </p:txBody>
      </p:sp>
      <p:sp>
        <p:nvSpPr>
          <p:cNvPr id="3" name="Espace réservé du texte 2"/>
          <p:cNvSpPr>
            <a:spLocks noGrp="1"/>
          </p:cNvSpPr>
          <p:nvPr>
            <p:ph type="body" idx="1"/>
          </p:nvPr>
        </p:nvSpPr>
        <p:spPr bwMode="auto">
          <a:xfrm>
            <a:off x="3709988" y="4702628"/>
            <a:ext cx="7750175" cy="1387021"/>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Modifier les styles du texte du masque</a:t>
            </a:r>
            <a:endParaRPr/>
          </a:p>
        </p:txBody>
      </p:sp>
      <p:sp>
        <p:nvSpPr>
          <p:cNvPr id="4" name="Espace réservé de la date 3"/>
          <p:cNvSpPr>
            <a:spLocks noGrp="1"/>
          </p:cNvSpPr>
          <p:nvPr>
            <p:ph type="dt" sz="half" idx="10"/>
          </p:nvPr>
        </p:nvSpPr>
        <p:spPr bwMode="auto">
          <a:xfrm>
            <a:off x="9626600" y="6343650"/>
            <a:ext cx="1016000" cy="365125"/>
          </a:xfrm>
          <a:prstGeom prst="rect">
            <a:avLst/>
          </a:prstGeom>
        </p:spPr>
        <p:txBody>
          <a:bodyPr/>
          <a:lstStyle>
            <a:lvl1pPr>
              <a:defRPr>
                <a:solidFill>
                  <a:schemeClr val="bg1"/>
                </a:solidFill>
              </a:defRPr>
            </a:lvl1pPr>
          </a:lstStyle>
          <a:p>
            <a:pPr>
              <a:defRPr/>
            </a:pPr>
            <a:fld id="{961C8F9E-FC18-49A2-8A3D-6520575A6A0B}" type="datetime1">
              <a:rPr lang="fr-FR" smtClean="0"/>
              <a:t>27/01/2026</a:t>
            </a:fld>
            <a:endParaRPr/>
          </a:p>
        </p:txBody>
      </p:sp>
      <p:sp>
        <p:nvSpPr>
          <p:cNvPr id="5" name="Espace réservé du pied de page 4"/>
          <p:cNvSpPr>
            <a:spLocks noGrp="1"/>
          </p:cNvSpPr>
          <p:nvPr>
            <p:ph type="ftr" sz="quarter" idx="11"/>
          </p:nvPr>
        </p:nvSpPr>
        <p:spPr bwMode="auto">
          <a:xfrm>
            <a:off x="736600" y="6343650"/>
            <a:ext cx="8839200" cy="365125"/>
          </a:xfrm>
          <a:prstGeom prst="rect">
            <a:avLst/>
          </a:prstGeom>
        </p:spPr>
        <p:txBody>
          <a:bodyPr/>
          <a:lstStyle>
            <a:lvl1pPr>
              <a:defRPr>
                <a:solidFill>
                  <a:schemeClr val="bg1"/>
                </a:solidFill>
              </a:defRPr>
            </a:lvl1pPr>
          </a:lstStyle>
          <a:p>
            <a:pPr>
              <a:defRPr/>
            </a:pPr>
            <a:r>
              <a:rPr lang="fr-FR"/>
              <a:t>Exemple de pied de page (A modifier dans l'onglet "Insertion"/"En-tête/Pied"</a:t>
            </a:r>
            <a:endParaRPr/>
          </a:p>
        </p:txBody>
      </p:sp>
      <p:sp>
        <p:nvSpPr>
          <p:cNvPr id="6" name="Espace réservé du numéro de diapositive 5"/>
          <p:cNvSpPr>
            <a:spLocks noGrp="1"/>
          </p:cNvSpPr>
          <p:nvPr>
            <p:ph type="sldNum" sz="quarter" idx="12"/>
          </p:nvPr>
        </p:nvSpPr>
        <p:spPr bwMode="auto">
          <a:xfrm>
            <a:off x="10999334" y="6343650"/>
            <a:ext cx="693738" cy="365125"/>
          </a:xfrm>
          <a:prstGeom prst="rect">
            <a:avLst/>
          </a:prstGeom>
        </p:spPr>
        <p:txBody>
          <a:bodyPr/>
          <a:lstStyle>
            <a:lvl1pPr>
              <a:defRPr>
                <a:solidFill>
                  <a:schemeClr val="bg1"/>
                </a:solidFill>
              </a:defRPr>
            </a:lvl1pPr>
          </a:lstStyle>
          <a:p>
            <a:pPr>
              <a:defRPr/>
            </a:pPr>
            <a:fld id="{0CBC77A0-1F4E-42FF-9FFC-F45C3A64AF90}" type="slidenum">
              <a:rPr lang="fr-FR"/>
              <a:t>‹N°›</a:t>
            </a:fld>
            <a:endParaRPr lang="fr-FR"/>
          </a:p>
        </p:txBody>
      </p:sp>
      <p:sp>
        <p:nvSpPr>
          <p:cNvPr id="24" name="Espace réservé du texte 2"/>
          <p:cNvSpPr>
            <a:spLocks noGrp="1"/>
          </p:cNvSpPr>
          <p:nvPr>
            <p:ph type="body" idx="13" hasCustomPrompt="1"/>
          </p:nvPr>
        </p:nvSpPr>
        <p:spPr bwMode="auto">
          <a:xfrm>
            <a:off x="585788" y="2159000"/>
            <a:ext cx="2546350" cy="2673350"/>
          </a:xfrm>
          <a:prstGeom prst="rect">
            <a:avLst/>
          </a:prstGeom>
        </p:spPr>
        <p:txBody>
          <a:bodyPr anchor="b">
            <a:noAutofit/>
          </a:bodyPr>
          <a:lstStyle>
            <a:lvl1pPr marL="0" indent="0" algn="r">
              <a:buNone/>
              <a:defRPr sz="135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0</a:t>
            </a:r>
            <a:endParaRPr/>
          </a:p>
        </p:txBody>
      </p:sp>
      <p:sp>
        <p:nvSpPr>
          <p:cNvPr id="25" name="Rectangle 24"/>
          <p:cNvSpPr/>
          <p:nvPr userDrawn="1"/>
        </p:nvSpPr>
        <p:spPr bwMode="auto">
          <a:xfrm>
            <a:off x="3151189" y="3987800"/>
            <a:ext cx="349250" cy="3492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9" name="ZoneTexte 28"/>
          <p:cNvSpPr txBox="1"/>
          <p:nvPr userDrawn="1"/>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Titre de section Gris</a:t>
            </a:r>
            <a:endParaRPr/>
          </a:p>
        </p:txBody>
      </p:sp>
      <p:pic>
        <p:nvPicPr>
          <p:cNvPr id="14" name="Logo CEA"/>
          <p:cNvPicPr>
            <a:picLocks noChangeAspect="1"/>
          </p:cNvPicPr>
          <p:nvPr userDrawn="1"/>
        </p:nvPicPr>
        <p:blipFill>
          <a:blip r:embed="rId2"/>
          <a:stretch/>
        </p:blipFill>
        <p:spPr bwMode="auto">
          <a:xfrm>
            <a:off x="257897" y="6343650"/>
            <a:ext cx="365991" cy="365991"/>
          </a:xfrm>
          <a:prstGeom prst="rect">
            <a:avLst/>
          </a:prstGeom>
        </p:spPr>
      </p:pic>
      <p:pic>
        <p:nvPicPr>
          <p:cNvPr id="15" name="PATTERN 14"/>
          <p:cNvPicPr>
            <a:picLocks noChangeAspect="1"/>
          </p:cNvPicPr>
          <p:nvPr userDrawn="1"/>
        </p:nvPicPr>
        <p:blipFill>
          <a:blip r:embed="rId3"/>
          <a:srcRect l="1642" t="81597" r="4284" b="-1066"/>
          <a:stretch/>
        </p:blipFill>
        <p:spPr bwMode="auto">
          <a:xfrm>
            <a:off x="0" y="0"/>
            <a:ext cx="12192001" cy="59185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Titre de section Bleu">
    <p:spTree>
      <p:nvGrpSpPr>
        <p:cNvPr id="1" name=""/>
        <p:cNvGrpSpPr/>
        <p:nvPr/>
      </p:nvGrpSpPr>
      <p:grpSpPr bwMode="auto">
        <a:xfrm>
          <a:off x="0" y="0"/>
          <a:ext cx="0" cy="0"/>
          <a:chOff x="0" y="0"/>
          <a:chExt cx="0" cy="0"/>
        </a:xfrm>
      </p:grpSpPr>
      <p:sp>
        <p:nvSpPr>
          <p:cNvPr id="7" name="Rectangle 6"/>
          <p:cNvSpPr/>
          <p:nvPr userDrawn="1"/>
        </p:nvSpPr>
        <p:spPr bwMode="auto">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 name="Titre 1"/>
          <p:cNvSpPr>
            <a:spLocks noGrp="1"/>
          </p:cNvSpPr>
          <p:nvPr>
            <p:ph type="title" hasCustomPrompt="1"/>
          </p:nvPr>
        </p:nvSpPr>
        <p:spPr bwMode="auto">
          <a:xfrm>
            <a:off x="3709988" y="2171700"/>
            <a:ext cx="7750175" cy="2390775"/>
          </a:xfrm>
          <a:prstGeom prst="rect">
            <a:avLst/>
          </a:prstGeom>
        </p:spPr>
        <p:txBody>
          <a:bodyPr anchor="b">
            <a:normAutofit/>
          </a:bodyPr>
          <a:lstStyle>
            <a:lvl1pPr>
              <a:defRPr sz="5400">
                <a:solidFill>
                  <a:schemeClr val="bg1"/>
                </a:solidFill>
              </a:defRPr>
            </a:lvl1pPr>
          </a:lstStyle>
          <a:p>
            <a:pPr>
              <a:defRPr/>
            </a:pPr>
            <a:r>
              <a:rPr lang="fr-FR"/>
              <a:t>Titre de la partie</a:t>
            </a:r>
            <a:endParaRPr/>
          </a:p>
        </p:txBody>
      </p:sp>
      <p:sp>
        <p:nvSpPr>
          <p:cNvPr id="3" name="Espace réservé du texte 2"/>
          <p:cNvSpPr>
            <a:spLocks noGrp="1"/>
          </p:cNvSpPr>
          <p:nvPr>
            <p:ph type="body" idx="1"/>
          </p:nvPr>
        </p:nvSpPr>
        <p:spPr bwMode="auto">
          <a:xfrm>
            <a:off x="3709988" y="4702628"/>
            <a:ext cx="7750175" cy="1387021"/>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Modifier les styles du texte du masque</a:t>
            </a:r>
            <a:endParaRPr/>
          </a:p>
        </p:txBody>
      </p:sp>
      <p:sp>
        <p:nvSpPr>
          <p:cNvPr id="4" name="Espace réservé de la date 3"/>
          <p:cNvSpPr>
            <a:spLocks noGrp="1"/>
          </p:cNvSpPr>
          <p:nvPr>
            <p:ph type="dt" sz="half" idx="10"/>
          </p:nvPr>
        </p:nvSpPr>
        <p:spPr bwMode="auto">
          <a:xfrm>
            <a:off x="9626600" y="6343650"/>
            <a:ext cx="1016000" cy="365125"/>
          </a:xfrm>
          <a:prstGeom prst="rect">
            <a:avLst/>
          </a:prstGeom>
        </p:spPr>
        <p:txBody>
          <a:bodyPr/>
          <a:lstStyle>
            <a:lvl1pPr>
              <a:defRPr>
                <a:solidFill>
                  <a:schemeClr val="bg1"/>
                </a:solidFill>
              </a:defRPr>
            </a:lvl1pPr>
          </a:lstStyle>
          <a:p>
            <a:pPr>
              <a:defRPr/>
            </a:pPr>
            <a:fld id="{69CC5A6C-F9E4-4C0C-B48D-4C633F68C806}" type="datetime1">
              <a:rPr lang="fr-FR" smtClean="0"/>
              <a:t>27/01/2026</a:t>
            </a:fld>
            <a:endParaRPr/>
          </a:p>
        </p:txBody>
      </p:sp>
      <p:sp>
        <p:nvSpPr>
          <p:cNvPr id="5" name="Espace réservé du pied de page 4"/>
          <p:cNvSpPr>
            <a:spLocks noGrp="1"/>
          </p:cNvSpPr>
          <p:nvPr>
            <p:ph type="ftr" sz="quarter" idx="11"/>
          </p:nvPr>
        </p:nvSpPr>
        <p:spPr bwMode="auto">
          <a:xfrm>
            <a:off x="736600" y="6343650"/>
            <a:ext cx="8839200" cy="365125"/>
          </a:xfrm>
          <a:prstGeom prst="rect">
            <a:avLst/>
          </a:prstGeom>
        </p:spPr>
        <p:txBody>
          <a:bodyPr/>
          <a:lstStyle>
            <a:lvl1pPr>
              <a:defRPr>
                <a:solidFill>
                  <a:schemeClr val="bg1"/>
                </a:solidFill>
              </a:defRPr>
            </a:lvl1pPr>
          </a:lstStyle>
          <a:p>
            <a:pPr>
              <a:defRPr/>
            </a:pPr>
            <a:r>
              <a:rPr lang="fr-FR"/>
              <a:t>Exemple de pied de page (A modifier dans l'onglet "Insertion"/"En-tête/Pied"</a:t>
            </a:r>
            <a:endParaRPr/>
          </a:p>
        </p:txBody>
      </p:sp>
      <p:sp>
        <p:nvSpPr>
          <p:cNvPr id="6" name="Espace réservé du numéro de diapositive 5"/>
          <p:cNvSpPr>
            <a:spLocks noGrp="1"/>
          </p:cNvSpPr>
          <p:nvPr>
            <p:ph type="sldNum" sz="quarter" idx="12"/>
          </p:nvPr>
        </p:nvSpPr>
        <p:spPr bwMode="auto">
          <a:xfrm>
            <a:off x="10999334" y="6343650"/>
            <a:ext cx="693738" cy="365125"/>
          </a:xfrm>
          <a:prstGeom prst="rect">
            <a:avLst/>
          </a:prstGeom>
        </p:spPr>
        <p:txBody>
          <a:bodyPr/>
          <a:lstStyle>
            <a:lvl1pPr>
              <a:defRPr>
                <a:solidFill>
                  <a:schemeClr val="bg1"/>
                </a:solidFill>
              </a:defRPr>
            </a:lvl1pPr>
          </a:lstStyle>
          <a:p>
            <a:pPr>
              <a:defRPr/>
            </a:pPr>
            <a:fld id="{0CBC77A0-1F4E-42FF-9FFC-F45C3A64AF90}" type="slidenum">
              <a:rPr lang="fr-FR"/>
              <a:t>‹N°›</a:t>
            </a:fld>
            <a:endParaRPr lang="fr-FR"/>
          </a:p>
        </p:txBody>
      </p:sp>
      <p:sp>
        <p:nvSpPr>
          <p:cNvPr id="24" name="Espace réservé du texte 2"/>
          <p:cNvSpPr>
            <a:spLocks noGrp="1"/>
          </p:cNvSpPr>
          <p:nvPr>
            <p:ph type="body" idx="13" hasCustomPrompt="1"/>
          </p:nvPr>
        </p:nvSpPr>
        <p:spPr bwMode="auto">
          <a:xfrm>
            <a:off x="585788" y="2159000"/>
            <a:ext cx="2546350" cy="2673350"/>
          </a:xfrm>
          <a:prstGeom prst="rect">
            <a:avLst/>
          </a:prstGeom>
        </p:spPr>
        <p:txBody>
          <a:bodyPr anchor="b">
            <a:noAutofit/>
          </a:bodyPr>
          <a:lstStyle>
            <a:lvl1pPr marL="0" indent="0" algn="r">
              <a:buNone/>
              <a:defRPr sz="135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0</a:t>
            </a:r>
            <a:endParaRPr/>
          </a:p>
        </p:txBody>
      </p:sp>
      <p:sp>
        <p:nvSpPr>
          <p:cNvPr id="25" name="Rectangle 24"/>
          <p:cNvSpPr/>
          <p:nvPr userDrawn="1"/>
        </p:nvSpPr>
        <p:spPr bwMode="auto">
          <a:xfrm>
            <a:off x="3151189" y="3987800"/>
            <a:ext cx="34925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9" name="ZoneTexte 28"/>
          <p:cNvSpPr txBox="1"/>
          <p:nvPr userDrawn="1"/>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Titre de section Bleu</a:t>
            </a:r>
            <a:endParaRPr/>
          </a:p>
        </p:txBody>
      </p:sp>
      <p:pic>
        <p:nvPicPr>
          <p:cNvPr id="13" name="Logo CEA"/>
          <p:cNvPicPr>
            <a:picLocks noChangeAspect="1"/>
          </p:cNvPicPr>
          <p:nvPr userDrawn="1"/>
        </p:nvPicPr>
        <p:blipFill>
          <a:blip r:embed="rId2"/>
          <a:stretch/>
        </p:blipFill>
        <p:spPr bwMode="auto">
          <a:xfrm>
            <a:off x="257897" y="6343650"/>
            <a:ext cx="365991" cy="365991"/>
          </a:xfrm>
          <a:prstGeom prst="rect">
            <a:avLst/>
          </a:prstGeom>
        </p:spPr>
      </p:pic>
      <p:pic>
        <p:nvPicPr>
          <p:cNvPr id="14" name="PATTERN 14"/>
          <p:cNvPicPr>
            <a:picLocks noChangeAspect="1"/>
          </p:cNvPicPr>
          <p:nvPr userDrawn="1"/>
        </p:nvPicPr>
        <p:blipFill>
          <a:blip r:embed="rId3"/>
          <a:srcRect l="1642" t="81597" r="4284" b="-1066"/>
          <a:stretch/>
        </p:blipFill>
        <p:spPr bwMode="auto">
          <a:xfrm>
            <a:off x="0" y="0"/>
            <a:ext cx="12192001" cy="59185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bwMode="auto">
        <a:xfrm>
          <a:off x="0" y="0"/>
          <a:ext cx="0" cy="0"/>
          <a:chOff x="0" y="0"/>
          <a:chExt cx="0" cy="0"/>
        </a:xfrm>
      </p:grpSpPr>
      <p:pic>
        <p:nvPicPr>
          <p:cNvPr id="7" name="Logo CEA"/>
          <p:cNvPicPr>
            <a:picLocks noChangeAspect="1"/>
          </p:cNvPicPr>
          <p:nvPr userDrawn="1"/>
        </p:nvPicPr>
        <p:blipFill>
          <a:blip r:embed="rId38"/>
          <a:stretch/>
        </p:blipFill>
        <p:spPr bwMode="auto">
          <a:xfrm>
            <a:off x="257897" y="6343650"/>
            <a:ext cx="365991" cy="365991"/>
          </a:xfrm>
          <a:prstGeom prst="rect">
            <a:avLst/>
          </a:prstGeom>
        </p:spPr>
      </p:pic>
      <p:sp>
        <p:nvSpPr>
          <p:cNvPr id="8" name="Espace réservé du titre 7"/>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9" name="Espace réservé du texte 8"/>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e la date 9"/>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5078BE-F153-491A-A977-CC5CC9D8A361}" type="datetime1">
              <a:rPr lang="fr-FR" smtClean="0"/>
              <a:t>27/01/2026</a:t>
            </a:fld>
            <a:endParaRPr lang="fr-FR"/>
          </a:p>
        </p:txBody>
      </p:sp>
      <p:sp>
        <p:nvSpPr>
          <p:cNvPr id="11" name="Espace réservé du pied de page 10"/>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Exemple de pied de page (A modifier dans l'onglet "Insertion"/"En-tête/Pied"</a:t>
            </a:r>
          </a:p>
        </p:txBody>
      </p:sp>
      <p:sp>
        <p:nvSpPr>
          <p:cNvPr id="12" name="Espace réservé du numéro de diapositive 1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F469D-91DC-42F7-A038-752F1D6D3C06}"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Lst>
  <p:hf hdr="0" ftr="0"/>
  <p:txStyles>
    <p:titleStyle>
      <a:lvl1pPr algn="l" defTabSz="914400">
        <a:lnSpc>
          <a:spcPct val="90000"/>
        </a:lnSpc>
        <a:spcBef>
          <a:spcPts val="0"/>
        </a:spcBef>
        <a:buNone/>
        <a:defRPr sz="3200" b="1">
          <a:solidFill>
            <a:schemeClr val="tx2"/>
          </a:solidFill>
          <a:latin typeface="Poppins" panose="00000500000000000000" pitchFamily="2" charset="0"/>
          <a:ea typeface="+mj-ea"/>
          <a:cs typeface="Poppins" panose="00000500000000000000" pitchFamily="2" charset="0"/>
        </a:defRPr>
      </a:lvl1pPr>
    </p:titleStyle>
    <p:bodyStyle>
      <a:lvl1pPr marL="0" indent="0" algn="l" defTabSz="914400">
        <a:lnSpc>
          <a:spcPct val="100000"/>
        </a:lnSpc>
        <a:spcBef>
          <a:spcPts val="1200"/>
        </a:spcBef>
        <a:buClr>
          <a:schemeClr val="tx2"/>
        </a:buClr>
        <a:buSzPct val="90000"/>
        <a:buFont typeface="Arial"/>
        <a:buNone/>
        <a:defRPr sz="1800">
          <a:solidFill>
            <a:schemeClr val="tx1"/>
          </a:solidFill>
          <a:latin typeface="Poppins" panose="00000500000000000000" pitchFamily="2" charset="0"/>
          <a:ea typeface="+mn-ea"/>
          <a:cs typeface="Poppins" panose="00000500000000000000" pitchFamily="2" charset="0"/>
        </a:defRPr>
      </a:lvl1pPr>
      <a:lvl2pPr marL="266700" indent="-266700" algn="l" defTabSz="914400">
        <a:lnSpc>
          <a:spcPct val="100000"/>
        </a:lnSpc>
        <a:spcBef>
          <a:spcPts val="500"/>
        </a:spcBef>
        <a:buClr>
          <a:schemeClr val="tx2"/>
        </a:buClr>
        <a:buSzPct val="90000"/>
        <a:buFont typeface="Arial"/>
        <a:buChar char="■"/>
        <a:defRPr sz="1800">
          <a:solidFill>
            <a:schemeClr val="tx1"/>
          </a:solidFill>
          <a:latin typeface="Poppins" panose="00000500000000000000" pitchFamily="2" charset="0"/>
          <a:ea typeface="+mn-ea"/>
          <a:cs typeface="Poppins" panose="00000500000000000000" pitchFamily="2" charset="0"/>
        </a:defRPr>
      </a:lvl2pPr>
      <a:lvl3pPr marL="541338" indent="-274638" algn="l" defTabSz="914400">
        <a:lnSpc>
          <a:spcPct val="100000"/>
        </a:lnSpc>
        <a:spcBef>
          <a:spcPts val="500"/>
        </a:spcBef>
        <a:buSzPct val="90000"/>
        <a:buFont typeface="Arial"/>
        <a:buChar char="■"/>
        <a:defRPr sz="1800">
          <a:solidFill>
            <a:schemeClr val="tx1"/>
          </a:solidFill>
          <a:latin typeface="Poppins" panose="00000500000000000000" pitchFamily="2" charset="0"/>
          <a:ea typeface="+mn-ea"/>
          <a:cs typeface="Poppins" panose="00000500000000000000" pitchFamily="2" charset="0"/>
        </a:defRPr>
      </a:lvl3pPr>
      <a:lvl4pPr marL="808038" indent="-266700" algn="l" defTabSz="914400">
        <a:lnSpc>
          <a:spcPct val="100000"/>
        </a:lnSpc>
        <a:spcBef>
          <a:spcPts val="500"/>
        </a:spcBef>
        <a:buSzPct val="90000"/>
        <a:buFont typeface="Arial"/>
        <a:buChar char="■"/>
        <a:defRPr sz="1800">
          <a:solidFill>
            <a:schemeClr val="tx1"/>
          </a:solidFill>
          <a:latin typeface="Poppins" panose="00000500000000000000" pitchFamily="2" charset="0"/>
          <a:ea typeface="+mn-ea"/>
          <a:cs typeface="Poppins" panose="00000500000000000000" pitchFamily="2" charset="0"/>
        </a:defRPr>
      </a:lvl4pPr>
      <a:lvl5pPr marL="1074738" indent="-266700" algn="l" defTabSz="914400">
        <a:lnSpc>
          <a:spcPct val="100000"/>
        </a:lnSpc>
        <a:spcBef>
          <a:spcPts val="500"/>
        </a:spcBef>
        <a:buSzPct val="90000"/>
        <a:buFont typeface="Arial"/>
        <a:buChar char="■"/>
        <a:defRPr sz="1800">
          <a:solidFill>
            <a:schemeClr val="tx1"/>
          </a:solidFill>
          <a:latin typeface="Poppins" panose="00000500000000000000" pitchFamily="2" charset="0"/>
          <a:ea typeface="+mn-ea"/>
          <a:cs typeface="Poppins" panose="00000500000000000000" pitchFamily="2" charset="0"/>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10.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07368" y="5265458"/>
            <a:ext cx="11575213" cy="1092607"/>
          </a:xfrm>
          <a:prstGeom prst="rect">
            <a:avLst/>
          </a:prstGeom>
          <a:noFill/>
          <a:ln w="25400">
            <a:noFill/>
          </a:ln>
        </p:spPr>
        <p:txBody>
          <a:bodyPr wrap="square" rtlCol="0">
            <a:spAutoFit/>
          </a:bodyPr>
          <a:lstStyle/>
          <a:p>
            <a:r>
              <a:rPr lang="fr-FR" sz="3200" b="1" dirty="0" err="1">
                <a:solidFill>
                  <a:srgbClr val="242251"/>
                </a:solidFill>
                <a:latin typeface="Calibri" panose="020F0502020204030204" pitchFamily="34" charset="0"/>
                <a:cs typeface="Calibri" panose="020F0502020204030204" pitchFamily="34" charset="0"/>
              </a:rPr>
              <a:t>title</a:t>
            </a:r>
            <a:endParaRPr lang="fr-FR" sz="3200" b="1" dirty="0">
              <a:solidFill>
                <a:srgbClr val="242251"/>
              </a:solidFill>
              <a:latin typeface="Calibri" panose="020F0502020204030204" pitchFamily="34" charset="0"/>
              <a:cs typeface="Calibri" panose="020F0502020204030204" pitchFamily="34" charset="0"/>
            </a:endParaRPr>
          </a:p>
          <a:p>
            <a:endParaRPr lang="fr-FR" sz="500" b="1" dirty="0">
              <a:solidFill>
                <a:srgbClr val="04517A"/>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1" u="none" strike="noStrike" kern="1200" cap="none" spc="0" normalizeH="0" baseline="0" noProof="0">
                <a:ln>
                  <a:noFill/>
                </a:ln>
                <a:solidFill>
                  <a:srgbClr val="04517A"/>
                </a:solidFill>
                <a:effectLst/>
                <a:uLnTx/>
                <a:uFillTx/>
                <a:latin typeface="Calibri" panose="020F0502020204030204" pitchFamily="34" charset="0"/>
                <a:cs typeface="Calibri" panose="020F0502020204030204" pitchFamily="34" charset="0"/>
              </a:rPr>
              <a:t>subtitle</a:t>
            </a:r>
            <a:endParaRPr kumimoji="0" lang="fr-FR" sz="2800" b="1" i="0" u="none" strike="noStrike" kern="1200" cap="none" spc="0" normalizeH="0" baseline="0" noProof="0" dirty="0">
              <a:ln>
                <a:noFill/>
              </a:ln>
              <a:solidFill>
                <a:srgbClr val="04517A"/>
              </a:solidFill>
              <a:effectLst/>
              <a:uLnTx/>
              <a:uFillTx/>
              <a:latin typeface="Calibri" panose="020F0502020204030204" pitchFamily="34" charset="0"/>
              <a:cs typeface="Calibri" panose="020F0502020204030204" pitchFamily="34"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flipV="1">
            <a:off x="-401798" y="5925999"/>
            <a:ext cx="1332000" cy="95569"/>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5137187"/>
          </a:xfrm>
          <a:prstGeom prst="rect">
            <a:avLst/>
          </a:prstGeom>
        </p:spPr>
      </p:pic>
      <p:pic>
        <p:nvPicPr>
          <p:cNvPr id="3" name="Imag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639616" cy="1009525"/>
          </a:xfrm>
          <a:prstGeom prst="rect">
            <a:avLst/>
          </a:prstGeom>
        </p:spPr>
      </p:pic>
    </p:spTree>
    <p:extLst>
      <p:ext uri="{BB962C8B-B14F-4D97-AF65-F5344CB8AC3E}">
        <p14:creationId xmlns:p14="http://schemas.microsoft.com/office/powerpoint/2010/main" val="4147860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4686EBAE-FF5B-4975-BA80-95AD2C4E19AD}"/>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EAF53F12-EED1-4DB0-8669-347D5D998315}" type="datetime1">
              <a:rPr kumimoji="0" lang="fr-FR" sz="1200" b="0" i="0" u="none" strike="noStrike" kern="0" cap="none" spc="0" normalizeH="0" baseline="0" noProof="0" smtClean="0">
                <a:ln>
                  <a:noFill/>
                </a:ln>
                <a:solidFill>
                  <a:srgbClr val="262626">
                    <a:tint val="75000"/>
                  </a:srgbClr>
                </a:solidFill>
                <a:effectLst/>
                <a:uLnTx/>
                <a:uFillTx/>
                <a:latin typeface="Arial"/>
                <a:cs typeface="Arial"/>
              </a:rPr>
              <a:pPr marL="0" marR="0" lvl="0" indent="0" algn="l" defTabSz="914400" eaLnBrk="1" fontAlgn="auto" latinLnBrk="0" hangingPunct="1">
                <a:lnSpc>
                  <a:spcPct val="100000"/>
                </a:lnSpc>
                <a:spcBef>
                  <a:spcPts val="0"/>
                </a:spcBef>
                <a:spcAft>
                  <a:spcPts val="0"/>
                </a:spcAft>
                <a:buClrTx/>
                <a:buSzTx/>
                <a:buFontTx/>
                <a:buNone/>
                <a:tabLst/>
                <a:defRPr/>
              </a:pPr>
              <a:t>27/01/2026</a:t>
            </a:fld>
            <a:endParaRPr kumimoji="0" lang="fr-FR" sz="1200" b="0" i="0" u="none" strike="noStrike" kern="0" cap="none" spc="0" normalizeH="0" baseline="0" noProof="0">
              <a:ln>
                <a:noFill/>
              </a:ln>
              <a:solidFill>
                <a:srgbClr val="262626">
                  <a:tint val="75000"/>
                </a:srgbClr>
              </a:solidFill>
              <a:effectLst/>
              <a:uLnTx/>
              <a:uFillTx/>
              <a:latin typeface="Arial"/>
              <a:cs typeface="Arial"/>
            </a:endParaRPr>
          </a:p>
        </p:txBody>
      </p:sp>
      <p:sp>
        <p:nvSpPr>
          <p:cNvPr id="4" name="Espace réservé du numéro de diapositive 3">
            <a:extLst>
              <a:ext uri="{FF2B5EF4-FFF2-40B4-BE49-F238E27FC236}">
                <a16:creationId xmlns:a16="http://schemas.microsoft.com/office/drawing/2014/main" id="{3730E59B-7F65-4E96-A81B-10ED2FE280EE}"/>
              </a:ext>
            </a:extLst>
          </p:cNvPr>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0CBC77A0-1F4E-42FF-9FFC-F45C3A64AF90}" type="slidenum">
              <a:rPr kumimoji="0" lang="fr-FR" sz="1200" b="0" i="0" u="none" strike="noStrike" kern="0" cap="none" spc="0" normalizeH="0" baseline="0" noProof="0" smtClean="0">
                <a:ln>
                  <a:noFill/>
                </a:ln>
                <a:solidFill>
                  <a:srgbClr val="262626">
                    <a:tint val="75000"/>
                  </a:srgbClr>
                </a:solidFill>
                <a:effectLst/>
                <a:uLnTx/>
                <a:uFillTx/>
                <a:latin typeface="Arial"/>
                <a:cs typeface="Arial"/>
              </a:rPr>
              <a:pPr marL="0" marR="0" lvl="0" indent="0" algn="r" defTabSz="914400" eaLnBrk="1" fontAlgn="auto" latinLnBrk="0" hangingPunct="1">
                <a:lnSpc>
                  <a:spcPct val="100000"/>
                </a:lnSpc>
                <a:spcBef>
                  <a:spcPts val="0"/>
                </a:spcBef>
                <a:spcAft>
                  <a:spcPts val="0"/>
                </a:spcAft>
                <a:buClrTx/>
                <a:buSzTx/>
                <a:buFontTx/>
                <a:buNone/>
                <a:tabLst/>
                <a:defRPr/>
              </a:pPr>
              <a:t>10</a:t>
            </a:fld>
            <a:endParaRPr kumimoji="0" lang="fr-FR" sz="1200" b="0" i="0" u="none" strike="noStrike" kern="0" cap="none" spc="0" normalizeH="0" baseline="0" noProof="0">
              <a:ln>
                <a:noFill/>
              </a:ln>
              <a:solidFill>
                <a:srgbClr val="262626">
                  <a:tint val="75000"/>
                </a:srgbClr>
              </a:solidFill>
              <a:effectLst/>
              <a:uLnTx/>
              <a:uFillTx/>
              <a:latin typeface="Arial"/>
              <a:cs typeface="Arial"/>
            </a:endParaRPr>
          </a:p>
        </p:txBody>
      </p:sp>
      <p:sp>
        <p:nvSpPr>
          <p:cNvPr id="5" name="Titre 4">
            <a:extLst>
              <a:ext uri="{FF2B5EF4-FFF2-40B4-BE49-F238E27FC236}">
                <a16:creationId xmlns:a16="http://schemas.microsoft.com/office/drawing/2014/main" id="{9DEEADEA-9A01-4299-A34D-14AE5541224D}"/>
              </a:ext>
            </a:extLst>
          </p:cNvPr>
          <p:cNvSpPr>
            <a:spLocks noGrp="1"/>
          </p:cNvSpPr>
          <p:nvPr>
            <p:ph type="title"/>
          </p:nvPr>
        </p:nvSpPr>
        <p:spPr/>
        <p:txBody>
          <a:bodyPr/>
          <a:lstStyle/>
          <a:p>
            <a:pPr algn="ctr"/>
            <a:r>
              <a:rPr lang="fr-FR" dirty="0">
                <a:highlight>
                  <a:srgbClr val="FFFF00"/>
                </a:highlight>
              </a:rPr>
              <a:t>CHALEUR ET BÂTIMENTS </a:t>
            </a:r>
          </a:p>
        </p:txBody>
      </p:sp>
      <p:sp>
        <p:nvSpPr>
          <p:cNvPr id="8" name="ZoneTexte 7">
            <a:extLst>
              <a:ext uri="{FF2B5EF4-FFF2-40B4-BE49-F238E27FC236}">
                <a16:creationId xmlns:a16="http://schemas.microsoft.com/office/drawing/2014/main" id="{D2EAF6A0-7ECF-4387-930D-1599FC1FF314}"/>
              </a:ext>
            </a:extLst>
          </p:cNvPr>
          <p:cNvSpPr txBox="1"/>
          <p:nvPr/>
        </p:nvSpPr>
        <p:spPr>
          <a:xfrm>
            <a:off x="1559496" y="980728"/>
            <a:ext cx="4098304" cy="2862322"/>
          </a:xfrm>
          <a:prstGeom prst="rect">
            <a:avLst/>
          </a:prstGeom>
          <a:ln>
            <a:solidFill>
              <a:srgbClr val="00F2F2"/>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600"/>
              </a:spcBef>
            </a:pPr>
            <a:r>
              <a:rPr lang="fr-FR" dirty="0">
                <a:solidFill>
                  <a:schemeClr val="tx2"/>
                </a:solidFill>
                <a:highlight>
                  <a:srgbClr val="FFFF00"/>
                </a:highlight>
                <a:latin typeface="Poppins" panose="00000500000000000000" pitchFamily="2" charset="0"/>
                <a:cs typeface="Poppins" panose="00000500000000000000" pitchFamily="2" charset="0"/>
              </a:rPr>
              <a:t>Augmentation de la chaleur renouvelable dans les réseaux</a:t>
            </a:r>
          </a:p>
          <a:p>
            <a:pPr marL="285750" indent="-285750" algn="just">
              <a:spcBef>
                <a:spcPts val="600"/>
              </a:spcBef>
              <a:buFont typeface="Wingdings" panose="05000000000000000000" pitchFamily="2" charset="2"/>
              <a:buChar char="§"/>
            </a:pPr>
            <a:r>
              <a:rPr lang="fr-FR" sz="1600" spc="-50" dirty="0"/>
              <a:t>La part de la chaleur renouvelable en France </a:t>
            </a:r>
            <a:r>
              <a:rPr lang="fr-FR" sz="1600" b="1" spc="-50" dirty="0"/>
              <a:t>augmente</a:t>
            </a:r>
            <a:r>
              <a:rPr lang="fr-FR" sz="1600" spc="-50" dirty="0"/>
              <a:t> mais </a:t>
            </a:r>
            <a:r>
              <a:rPr lang="fr-FR" sz="1600" b="1" spc="-50" dirty="0"/>
              <a:t>reste limitée </a:t>
            </a:r>
          </a:p>
          <a:p>
            <a:pPr algn="just">
              <a:spcBef>
                <a:spcPts val="600"/>
              </a:spcBef>
            </a:pPr>
            <a:r>
              <a:rPr lang="fr-FR" sz="1200" spc="-50" dirty="0"/>
              <a:t>RP février</a:t>
            </a:r>
          </a:p>
          <a:p>
            <a:pPr marL="285750" indent="-285750" algn="just">
              <a:spcBef>
                <a:spcPts val="600"/>
              </a:spcBef>
              <a:buFont typeface="Wingdings" panose="05000000000000000000" pitchFamily="2" charset="2"/>
              <a:buChar char="§"/>
            </a:pPr>
            <a:r>
              <a:rPr lang="fr-FR" sz="1600" spc="-50" dirty="0"/>
              <a:t>L’utilisation d’énergie fossile pour le chauffage </a:t>
            </a:r>
            <a:r>
              <a:rPr lang="fr-FR" sz="1600" b="1" spc="-50" dirty="0"/>
              <a:t>reste importante </a:t>
            </a:r>
            <a:r>
              <a:rPr lang="fr-FR" sz="1600" spc="-50" dirty="0"/>
              <a:t>en France, bien que l'électricité soit toujours la première source</a:t>
            </a:r>
          </a:p>
          <a:p>
            <a:pPr algn="just">
              <a:spcBef>
                <a:spcPts val="600"/>
              </a:spcBef>
            </a:pPr>
            <a:r>
              <a:rPr lang="fr-FR" sz="1200" spc="-50" dirty="0"/>
              <a:t>RP hiver</a:t>
            </a:r>
          </a:p>
        </p:txBody>
      </p:sp>
      <p:sp>
        <p:nvSpPr>
          <p:cNvPr id="9" name="ZoneTexte 8">
            <a:extLst>
              <a:ext uri="{FF2B5EF4-FFF2-40B4-BE49-F238E27FC236}">
                <a16:creationId xmlns:a16="http://schemas.microsoft.com/office/drawing/2014/main" id="{53D80C78-AD4F-477D-A2E3-F67C4BACF9BB}"/>
              </a:ext>
            </a:extLst>
          </p:cNvPr>
          <p:cNvSpPr txBox="1"/>
          <p:nvPr/>
        </p:nvSpPr>
        <p:spPr>
          <a:xfrm>
            <a:off x="6042024" y="980728"/>
            <a:ext cx="4662487" cy="4001095"/>
          </a:xfrm>
          <a:prstGeom prst="rect">
            <a:avLst/>
          </a:prstGeom>
          <a:ln>
            <a:solidFill>
              <a:srgbClr val="00F2F2"/>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600"/>
              </a:spcBef>
            </a:pPr>
            <a:r>
              <a:rPr lang="fr-FR" dirty="0">
                <a:solidFill>
                  <a:schemeClr val="tx2"/>
                </a:solidFill>
                <a:highlight>
                  <a:srgbClr val="FFFF00"/>
                </a:highlight>
                <a:latin typeface="Poppins" panose="00000500000000000000" pitchFamily="2" charset="0"/>
                <a:cs typeface="Poppins" panose="00000500000000000000" pitchFamily="2" charset="0"/>
              </a:rPr>
              <a:t>La transition énergétique pour les bâtiments</a:t>
            </a:r>
          </a:p>
          <a:p>
            <a:pPr marL="285750" indent="-285750" algn="just">
              <a:spcBef>
                <a:spcPts val="600"/>
              </a:spcBef>
              <a:buFont typeface="Wingdings" panose="05000000000000000000" pitchFamily="2" charset="2"/>
              <a:buChar char="§"/>
            </a:pPr>
            <a:r>
              <a:rPr lang="fr-FR" sz="1600" spc="-50" dirty="0"/>
              <a:t>Une </a:t>
            </a:r>
            <a:r>
              <a:rPr lang="fr-FR" sz="1600" b="1" spc="-50" dirty="0"/>
              <a:t>rénovation</a:t>
            </a:r>
            <a:r>
              <a:rPr lang="fr-FR" sz="1600" spc="-50" dirty="0"/>
              <a:t> des bâtiments en France insuffisante malgré les avantages forts en termes de consommation énergétique</a:t>
            </a:r>
          </a:p>
          <a:p>
            <a:pPr algn="just">
              <a:spcBef>
                <a:spcPts val="600"/>
              </a:spcBef>
            </a:pPr>
            <a:r>
              <a:rPr lang="fr-FR" sz="1200" spc="-50" dirty="0"/>
              <a:t>RP hiver et été</a:t>
            </a:r>
          </a:p>
          <a:p>
            <a:pPr marL="285750" indent="-285750" algn="just">
              <a:spcBef>
                <a:spcPts val="600"/>
              </a:spcBef>
              <a:buFont typeface="Wingdings" panose="05000000000000000000" pitchFamily="2" charset="2"/>
              <a:buChar char="§"/>
            </a:pPr>
            <a:r>
              <a:rPr lang="fr-FR" sz="1600" spc="-50" dirty="0"/>
              <a:t>Changement du calcul des </a:t>
            </a:r>
            <a:r>
              <a:rPr lang="fr-FR" sz="1600" b="1" spc="-50" dirty="0"/>
              <a:t>diagnostics</a:t>
            </a:r>
            <a:r>
              <a:rPr lang="fr-FR" sz="1600" spc="-50" dirty="0"/>
              <a:t> de performance énergétique (DPE) plus favorable à l’électricité</a:t>
            </a:r>
          </a:p>
          <a:p>
            <a:pPr algn="just">
              <a:spcBef>
                <a:spcPts val="600"/>
              </a:spcBef>
            </a:pPr>
            <a:r>
              <a:rPr lang="fr-FR" sz="1200" spc="-50" dirty="0"/>
              <a:t>RP rentrée</a:t>
            </a:r>
          </a:p>
          <a:p>
            <a:pPr marL="285750" indent="-285750" algn="just">
              <a:spcBef>
                <a:spcPts val="600"/>
              </a:spcBef>
              <a:buFont typeface="Wingdings" panose="05000000000000000000" pitchFamily="2" charset="2"/>
              <a:buChar char="§"/>
            </a:pPr>
            <a:r>
              <a:rPr lang="fr-FR" sz="1600" spc="-50" dirty="0"/>
              <a:t>Mise en avant des </a:t>
            </a:r>
            <a:r>
              <a:rPr lang="fr-FR" sz="1600" b="1" spc="-50" dirty="0"/>
              <a:t>avantages</a:t>
            </a:r>
            <a:r>
              <a:rPr lang="fr-FR" sz="1600" spc="-50" dirty="0"/>
              <a:t> des </a:t>
            </a:r>
            <a:r>
              <a:rPr lang="fr-FR" dirty="0"/>
              <a:t>pompes à chaleur </a:t>
            </a:r>
            <a:r>
              <a:rPr lang="fr-FR" sz="1600" spc="-50" dirty="0"/>
              <a:t>pour la transition, mais des ventes de PAC en baisse</a:t>
            </a:r>
          </a:p>
          <a:p>
            <a:pPr algn="just">
              <a:spcBef>
                <a:spcPts val="600"/>
              </a:spcBef>
            </a:pPr>
            <a:r>
              <a:rPr lang="fr-FR" sz="1200" spc="-50" dirty="0"/>
              <a:t>RP février, octobre, novembre</a:t>
            </a:r>
          </a:p>
        </p:txBody>
      </p:sp>
      <p:sp>
        <p:nvSpPr>
          <p:cNvPr id="10" name="ZoneTexte 9">
            <a:extLst>
              <a:ext uri="{FF2B5EF4-FFF2-40B4-BE49-F238E27FC236}">
                <a16:creationId xmlns:a16="http://schemas.microsoft.com/office/drawing/2014/main" id="{D0D1180D-C05B-479B-9C10-02C7E667A698}"/>
              </a:ext>
            </a:extLst>
          </p:cNvPr>
          <p:cNvSpPr txBox="1"/>
          <p:nvPr/>
        </p:nvSpPr>
        <p:spPr>
          <a:xfrm>
            <a:off x="1559496" y="4073882"/>
            <a:ext cx="4098304" cy="1200329"/>
          </a:xfrm>
          <a:prstGeom prst="rect">
            <a:avLst/>
          </a:prstGeom>
          <a:ln>
            <a:solidFill>
              <a:srgbClr val="00F2F2"/>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600"/>
              </a:spcBef>
            </a:pPr>
            <a:r>
              <a:rPr lang="fr-FR" dirty="0">
                <a:solidFill>
                  <a:schemeClr val="tx2"/>
                </a:solidFill>
                <a:highlight>
                  <a:srgbClr val="FFFF00"/>
                </a:highlight>
                <a:latin typeface="Poppins" panose="00000500000000000000" pitchFamily="2" charset="0"/>
                <a:cs typeface="Poppins" panose="00000500000000000000" pitchFamily="2" charset="0"/>
              </a:rPr>
              <a:t>Géothermie</a:t>
            </a:r>
          </a:p>
          <a:p>
            <a:pPr marL="285750" indent="-285750" algn="just">
              <a:spcBef>
                <a:spcPts val="600"/>
              </a:spcBef>
              <a:buFont typeface="Wingdings" panose="05000000000000000000" pitchFamily="2" charset="2"/>
              <a:buChar char="§"/>
            </a:pPr>
            <a:r>
              <a:rPr lang="fr-FR" sz="1600" spc="-50" dirty="0"/>
              <a:t>Un intérêt croissant pour la géothermie en France</a:t>
            </a:r>
          </a:p>
          <a:p>
            <a:pPr algn="just">
              <a:spcBef>
                <a:spcPts val="600"/>
              </a:spcBef>
            </a:pPr>
            <a:r>
              <a:rPr lang="fr-FR" sz="1200" spc="-50" dirty="0"/>
              <a:t>RP hiver et rentrée</a:t>
            </a:r>
          </a:p>
        </p:txBody>
      </p:sp>
    </p:spTree>
    <p:extLst>
      <p:ext uri="{BB962C8B-B14F-4D97-AF65-F5344CB8AC3E}">
        <p14:creationId xmlns:p14="http://schemas.microsoft.com/office/powerpoint/2010/main" val="1785186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4686EBAE-FF5B-4975-BA80-95AD2C4E19AD}"/>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EAF53F12-EED1-4DB0-8669-347D5D998315}" type="datetime1">
              <a:rPr kumimoji="0" lang="fr-FR" sz="1200" b="0" i="0" u="none" strike="noStrike" kern="0" cap="none" spc="0" normalizeH="0" baseline="0" noProof="0" smtClean="0">
                <a:ln>
                  <a:noFill/>
                </a:ln>
                <a:solidFill>
                  <a:srgbClr val="262626">
                    <a:tint val="75000"/>
                  </a:srgbClr>
                </a:solidFill>
                <a:effectLst/>
                <a:uLnTx/>
                <a:uFillTx/>
                <a:latin typeface="Arial"/>
                <a:cs typeface="Arial"/>
              </a:rPr>
              <a:pPr marL="0" marR="0" lvl="0" indent="0" algn="l" defTabSz="914400" eaLnBrk="1" fontAlgn="auto" latinLnBrk="0" hangingPunct="1">
                <a:lnSpc>
                  <a:spcPct val="100000"/>
                </a:lnSpc>
                <a:spcBef>
                  <a:spcPts val="0"/>
                </a:spcBef>
                <a:spcAft>
                  <a:spcPts val="0"/>
                </a:spcAft>
                <a:buClrTx/>
                <a:buSzTx/>
                <a:buFontTx/>
                <a:buNone/>
                <a:tabLst/>
                <a:defRPr/>
              </a:pPr>
              <a:t>27/01/2026</a:t>
            </a:fld>
            <a:endParaRPr kumimoji="0" lang="fr-FR" sz="1200" b="0" i="0" u="none" strike="noStrike" kern="0" cap="none" spc="0" normalizeH="0" baseline="0" noProof="0">
              <a:ln>
                <a:noFill/>
              </a:ln>
              <a:solidFill>
                <a:srgbClr val="262626">
                  <a:tint val="75000"/>
                </a:srgbClr>
              </a:solidFill>
              <a:effectLst/>
              <a:uLnTx/>
              <a:uFillTx/>
              <a:latin typeface="Arial"/>
              <a:cs typeface="Arial"/>
            </a:endParaRPr>
          </a:p>
        </p:txBody>
      </p:sp>
      <p:sp>
        <p:nvSpPr>
          <p:cNvPr id="4" name="Espace réservé du numéro de diapositive 3">
            <a:extLst>
              <a:ext uri="{FF2B5EF4-FFF2-40B4-BE49-F238E27FC236}">
                <a16:creationId xmlns:a16="http://schemas.microsoft.com/office/drawing/2014/main" id="{3730E59B-7F65-4E96-A81B-10ED2FE280EE}"/>
              </a:ext>
            </a:extLst>
          </p:cNvPr>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0CBC77A0-1F4E-42FF-9FFC-F45C3A64AF90}" type="slidenum">
              <a:rPr kumimoji="0" lang="fr-FR" sz="1200" b="0" i="0" u="none" strike="noStrike" kern="0" cap="none" spc="0" normalizeH="0" baseline="0" noProof="0" smtClean="0">
                <a:ln>
                  <a:noFill/>
                </a:ln>
                <a:solidFill>
                  <a:srgbClr val="262626">
                    <a:tint val="75000"/>
                  </a:srgbClr>
                </a:solidFill>
                <a:effectLst/>
                <a:uLnTx/>
                <a:uFillTx/>
                <a:latin typeface="Arial"/>
                <a:cs typeface="Arial"/>
              </a:rPr>
              <a:pPr marL="0" marR="0" lvl="0" indent="0" algn="r" defTabSz="914400" eaLnBrk="1" fontAlgn="auto" latinLnBrk="0" hangingPunct="1">
                <a:lnSpc>
                  <a:spcPct val="100000"/>
                </a:lnSpc>
                <a:spcBef>
                  <a:spcPts val="0"/>
                </a:spcBef>
                <a:spcAft>
                  <a:spcPts val="0"/>
                </a:spcAft>
                <a:buClrTx/>
                <a:buSzTx/>
                <a:buFontTx/>
                <a:buNone/>
                <a:tabLst/>
                <a:defRPr/>
              </a:pPr>
              <a:t>11</a:t>
            </a:fld>
            <a:endParaRPr kumimoji="0" lang="fr-FR" sz="1200" b="0" i="0" u="none" strike="noStrike" kern="0" cap="none" spc="0" normalizeH="0" baseline="0" noProof="0">
              <a:ln>
                <a:noFill/>
              </a:ln>
              <a:solidFill>
                <a:srgbClr val="262626">
                  <a:tint val="75000"/>
                </a:srgbClr>
              </a:solidFill>
              <a:effectLst/>
              <a:uLnTx/>
              <a:uFillTx/>
              <a:latin typeface="Arial"/>
              <a:cs typeface="Arial"/>
            </a:endParaRPr>
          </a:p>
        </p:txBody>
      </p:sp>
      <p:sp>
        <p:nvSpPr>
          <p:cNvPr id="5" name="Titre 4">
            <a:extLst>
              <a:ext uri="{FF2B5EF4-FFF2-40B4-BE49-F238E27FC236}">
                <a16:creationId xmlns:a16="http://schemas.microsoft.com/office/drawing/2014/main" id="{9DEEADEA-9A01-4299-A34D-14AE5541224D}"/>
              </a:ext>
            </a:extLst>
          </p:cNvPr>
          <p:cNvSpPr>
            <a:spLocks noGrp="1"/>
          </p:cNvSpPr>
          <p:nvPr>
            <p:ph type="title"/>
          </p:nvPr>
        </p:nvSpPr>
        <p:spPr/>
        <p:txBody>
          <a:bodyPr/>
          <a:lstStyle/>
          <a:p>
            <a:pPr algn="ctr"/>
            <a:r>
              <a:rPr lang="fr-FR" dirty="0">
                <a:solidFill>
                  <a:schemeClr val="bg1"/>
                </a:solidFill>
                <a:highlight>
                  <a:srgbClr val="252352"/>
                </a:highlight>
              </a:rPr>
              <a:t>HYDROGÈNE</a:t>
            </a:r>
          </a:p>
        </p:txBody>
      </p:sp>
      <p:grpSp>
        <p:nvGrpSpPr>
          <p:cNvPr id="2" name="Groupe 1">
            <a:extLst>
              <a:ext uri="{FF2B5EF4-FFF2-40B4-BE49-F238E27FC236}">
                <a16:creationId xmlns:a16="http://schemas.microsoft.com/office/drawing/2014/main" id="{EA939174-0E00-466C-9D33-092B587E5346}"/>
              </a:ext>
            </a:extLst>
          </p:cNvPr>
          <p:cNvGrpSpPr/>
          <p:nvPr/>
        </p:nvGrpSpPr>
        <p:grpSpPr>
          <a:xfrm>
            <a:off x="623888" y="908720"/>
            <a:ext cx="4574256" cy="2401824"/>
            <a:chOff x="623888" y="908720"/>
            <a:chExt cx="4574256" cy="2401824"/>
          </a:xfrm>
        </p:grpSpPr>
        <p:sp>
          <p:nvSpPr>
            <p:cNvPr id="15" name="ZoneTexte 14">
              <a:extLst>
                <a:ext uri="{FF2B5EF4-FFF2-40B4-BE49-F238E27FC236}">
                  <a16:creationId xmlns:a16="http://schemas.microsoft.com/office/drawing/2014/main" id="{0F17B1E7-C263-490C-9A3A-F8813C98065A}"/>
                </a:ext>
              </a:extLst>
            </p:cNvPr>
            <p:cNvSpPr txBox="1"/>
            <p:nvPr/>
          </p:nvSpPr>
          <p:spPr>
            <a:xfrm>
              <a:off x="623888" y="908720"/>
              <a:ext cx="4574256" cy="646331"/>
            </a:xfrm>
            <a:prstGeom prst="rect">
              <a:avLst/>
            </a:prstGeom>
            <a:solidFill>
              <a:schemeClr val="bg2"/>
            </a:solidFill>
            <a:ln w="12700">
              <a:noFill/>
            </a:ln>
          </p:spPr>
          <p:txBody>
            <a:bodyPr wrap="square">
              <a:spAutoFit/>
            </a:bodyPr>
            <a:lstStyle/>
            <a:p>
              <a:pPr marL="0" lvl="1" algn="ctr">
                <a:buFont typeface="Wingdings" panose="05000000000000000000" pitchFamily="2" charset="2"/>
                <a:buChar char="§"/>
              </a:pPr>
              <a:r>
                <a:rPr lang="fr-FR" sz="1800" dirty="0">
                  <a:solidFill>
                    <a:schemeClr val="bg1"/>
                  </a:solidFill>
                  <a:highlight>
                    <a:srgbClr val="252352"/>
                  </a:highlight>
                  <a:latin typeface="Poppins" panose="00000500000000000000" pitchFamily="2" charset="0"/>
                  <a:cs typeface="Poppins" panose="00000500000000000000" pitchFamily="2" charset="0"/>
                </a:rPr>
                <a:t> Modifications / adaptations de stratégies</a:t>
              </a:r>
            </a:p>
          </p:txBody>
        </p:sp>
        <p:sp>
          <p:nvSpPr>
            <p:cNvPr id="12" name="ZoneTexte 11">
              <a:extLst>
                <a:ext uri="{FF2B5EF4-FFF2-40B4-BE49-F238E27FC236}">
                  <a16:creationId xmlns:a16="http://schemas.microsoft.com/office/drawing/2014/main" id="{7171D726-E94B-4C7C-B210-90B5E11C93F2}"/>
                </a:ext>
              </a:extLst>
            </p:cNvPr>
            <p:cNvSpPr txBox="1"/>
            <p:nvPr/>
          </p:nvSpPr>
          <p:spPr>
            <a:xfrm>
              <a:off x="623888" y="1556218"/>
              <a:ext cx="4574256" cy="1754326"/>
            </a:xfrm>
            <a:prstGeom prst="rect">
              <a:avLst/>
            </a:prstGeom>
            <a:ln>
              <a:noFill/>
            </a:ln>
          </p:spPr>
          <p:style>
            <a:lnRef idx="2">
              <a:schemeClr val="dk1"/>
            </a:lnRef>
            <a:fillRef idx="1">
              <a:schemeClr val="lt1"/>
            </a:fillRef>
            <a:effectRef idx="0">
              <a:schemeClr val="dk1"/>
            </a:effectRef>
            <a:fontRef idx="minor">
              <a:schemeClr val="dk1"/>
            </a:fontRef>
          </p:style>
          <p:txBody>
            <a:bodyPr wrap="square" numCol="1" spcCol="180000" rtlCol="0">
              <a:spAutoFit/>
            </a:bodyPr>
            <a:lstStyle/>
            <a:p>
              <a:pPr marL="180000" lvl="1" indent="-285750">
                <a:buFont typeface="Wingdings" panose="05000000000000000000" pitchFamily="2" charset="2"/>
                <a:buChar char="§"/>
              </a:pPr>
              <a:r>
                <a:rPr lang="fr-FR" sz="1200" dirty="0"/>
                <a:t>France : maintien du cap dans la </a:t>
              </a:r>
              <a:r>
                <a:rPr lang="fr-FR" sz="1200" b="1" dirty="0"/>
                <a:t>stratégie nationale H2</a:t>
              </a:r>
              <a:r>
                <a:rPr lang="fr-FR" sz="1200" dirty="0"/>
                <a:t>, même si baisse de l’objectif de capacité d’électrolyse installée en 2030 (de 6,5 GW à 4,5 GW)</a:t>
              </a:r>
            </a:p>
            <a:p>
              <a:pPr marL="0" lvl="1"/>
              <a:r>
                <a:rPr lang="fr-FR" sz="1200" dirty="0"/>
                <a:t>RP avril</a:t>
              </a:r>
            </a:p>
            <a:p>
              <a:pPr marL="180000" lvl="1" indent="-285750">
                <a:buFont typeface="Wingdings" panose="05000000000000000000" pitchFamily="2" charset="2"/>
                <a:buChar char="§"/>
              </a:pPr>
              <a:endParaRPr lang="fr-FR" sz="1200" dirty="0"/>
            </a:p>
            <a:p>
              <a:pPr marL="180000" lvl="1" indent="-285750">
                <a:buFont typeface="Wingdings" panose="05000000000000000000" pitchFamily="2" charset="2"/>
                <a:buChar char="§"/>
              </a:pPr>
              <a:r>
                <a:rPr lang="fr-FR" sz="1200" dirty="0"/>
                <a:t>Allemagne et Belgique : stratégie en dents de scie vis-à-vis du soutien à l’hydrogène</a:t>
              </a:r>
            </a:p>
            <a:p>
              <a:pPr marL="0" lvl="1"/>
              <a:r>
                <a:rPr lang="fr-FR" sz="1200" dirty="0"/>
                <a:t>RP hiver, février, été</a:t>
              </a:r>
            </a:p>
            <a:p>
              <a:pPr marL="0" lvl="1"/>
              <a:endParaRPr lang="fr-FR" sz="1200" dirty="0"/>
            </a:p>
          </p:txBody>
        </p:sp>
      </p:grpSp>
      <p:sp>
        <p:nvSpPr>
          <p:cNvPr id="9" name="ZoneTexte 8">
            <a:extLst>
              <a:ext uri="{FF2B5EF4-FFF2-40B4-BE49-F238E27FC236}">
                <a16:creationId xmlns:a16="http://schemas.microsoft.com/office/drawing/2014/main" id="{A8BBD59C-4D8A-4070-9AF2-AB3A0747DE46}"/>
              </a:ext>
            </a:extLst>
          </p:cNvPr>
          <p:cNvSpPr txBox="1"/>
          <p:nvPr/>
        </p:nvSpPr>
        <p:spPr>
          <a:xfrm>
            <a:off x="6096000" y="1278408"/>
            <a:ext cx="4762624" cy="3170099"/>
          </a:xfrm>
          <a:prstGeom prst="rect">
            <a:avLst/>
          </a:prstGeom>
          <a:ln>
            <a:solidFill>
              <a:srgbClr val="00F2F2"/>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600"/>
              </a:spcBef>
            </a:pPr>
            <a:r>
              <a:rPr lang="fr-FR" dirty="0">
                <a:solidFill>
                  <a:schemeClr val="bg1"/>
                </a:solidFill>
                <a:highlight>
                  <a:srgbClr val="252352"/>
                </a:highlight>
                <a:latin typeface="Poppins" panose="00000500000000000000" pitchFamily="2" charset="0"/>
                <a:cs typeface="Poppins" panose="00000500000000000000" pitchFamily="2" charset="0"/>
              </a:rPr>
              <a:t>Les futurs usages de l’H2 en question</a:t>
            </a:r>
            <a:endParaRPr lang="fr-FR" sz="1400" spc="-50" dirty="0">
              <a:solidFill>
                <a:schemeClr val="bg1"/>
              </a:solidFill>
              <a:highlight>
                <a:srgbClr val="252352"/>
              </a:highlight>
              <a:latin typeface="Poppins" panose="00000500000000000000" pitchFamily="2" charset="0"/>
              <a:cs typeface="Poppins" panose="00000500000000000000" pitchFamily="2" charset="0"/>
            </a:endParaRPr>
          </a:p>
          <a:p>
            <a:pPr marL="285750" indent="-285750" algn="just">
              <a:spcBef>
                <a:spcPts val="600"/>
              </a:spcBef>
              <a:buFont typeface="Wingdings" panose="05000000000000000000" pitchFamily="2" charset="2"/>
              <a:buChar char="§"/>
            </a:pPr>
            <a:r>
              <a:rPr lang="fr-FR" sz="1400" spc="-50" dirty="0"/>
              <a:t>Pour la mobilité : électrification par batteries semble être définitivement la voie pour la mobilité terrestre légère</a:t>
            </a:r>
          </a:p>
          <a:p>
            <a:pPr algn="just">
              <a:spcBef>
                <a:spcPts val="600"/>
              </a:spcBef>
            </a:pPr>
            <a:r>
              <a:rPr lang="fr-FR" sz="1200" spc="-50" dirty="0"/>
              <a:t>RP été</a:t>
            </a:r>
          </a:p>
          <a:p>
            <a:pPr marL="285750" indent="-285750" algn="just">
              <a:spcBef>
                <a:spcPts val="600"/>
              </a:spcBef>
              <a:buFont typeface="Wingdings" panose="05000000000000000000" pitchFamily="2" charset="2"/>
              <a:buChar char="§"/>
            </a:pPr>
            <a:r>
              <a:rPr lang="fr-FR" sz="1400" spc="-50" dirty="0"/>
              <a:t>Pour l’électrolyse : difficultés des acteurs à passer à l’échelle et à la « consolidation » actuelle que vit le marché.</a:t>
            </a:r>
          </a:p>
          <a:p>
            <a:pPr algn="just">
              <a:spcBef>
                <a:spcPts val="600"/>
              </a:spcBef>
            </a:pPr>
            <a:r>
              <a:rPr lang="fr-FR" sz="1200" spc="-50" dirty="0"/>
              <a:t>RP avril </a:t>
            </a:r>
          </a:p>
          <a:p>
            <a:pPr marL="285750" indent="-285750" algn="just">
              <a:spcBef>
                <a:spcPts val="600"/>
              </a:spcBef>
              <a:buFont typeface="Wingdings" panose="05000000000000000000" pitchFamily="2" charset="2"/>
              <a:buChar char="§"/>
            </a:pPr>
            <a:r>
              <a:rPr lang="fr-FR" sz="1400" spc="-50" dirty="0"/>
              <a:t>Pour l’industrie : Selon ArcelorMittal, l'acier vert à base d'hydrogène n'est pas rentable, malgré les milliards de subventions accordées . Cela ferme temporairement une porte à l’hydrogène pour l’industrie.</a:t>
            </a:r>
          </a:p>
          <a:p>
            <a:pPr algn="just">
              <a:spcBef>
                <a:spcPts val="600"/>
              </a:spcBef>
            </a:pPr>
            <a:r>
              <a:rPr lang="fr-FR" sz="1100" spc="-50" dirty="0"/>
              <a:t>RP février</a:t>
            </a:r>
          </a:p>
        </p:txBody>
      </p:sp>
      <p:sp>
        <p:nvSpPr>
          <p:cNvPr id="10" name="ZoneTexte 9">
            <a:extLst>
              <a:ext uri="{FF2B5EF4-FFF2-40B4-BE49-F238E27FC236}">
                <a16:creationId xmlns:a16="http://schemas.microsoft.com/office/drawing/2014/main" id="{E87A93A8-7DC8-4CF9-ACBD-471268B9A7E5}"/>
              </a:ext>
            </a:extLst>
          </p:cNvPr>
          <p:cNvSpPr txBox="1"/>
          <p:nvPr/>
        </p:nvSpPr>
        <p:spPr>
          <a:xfrm>
            <a:off x="1333376" y="4512684"/>
            <a:ext cx="4762624" cy="1877437"/>
          </a:xfrm>
          <a:prstGeom prst="rect">
            <a:avLst/>
          </a:prstGeom>
          <a:ln>
            <a:solidFill>
              <a:srgbClr val="00F2F2"/>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600"/>
              </a:spcBef>
            </a:pPr>
            <a:r>
              <a:rPr lang="fr-FR" dirty="0">
                <a:solidFill>
                  <a:schemeClr val="bg1"/>
                </a:solidFill>
                <a:highlight>
                  <a:srgbClr val="252352"/>
                </a:highlight>
                <a:latin typeface="Poppins" panose="00000500000000000000" pitchFamily="2" charset="0"/>
                <a:cs typeface="Poppins" panose="00000500000000000000" pitchFamily="2" charset="0"/>
              </a:rPr>
              <a:t>Production de carburants synthétiques à base d'hydrogène vert</a:t>
            </a:r>
          </a:p>
          <a:p>
            <a:pPr marL="285750" indent="-285750" algn="just">
              <a:spcBef>
                <a:spcPts val="600"/>
              </a:spcBef>
              <a:buFont typeface="Wingdings" panose="05000000000000000000" pitchFamily="2" charset="2"/>
              <a:buChar char="§"/>
            </a:pPr>
            <a:r>
              <a:rPr lang="fr-FR" sz="1400" spc="-50" dirty="0"/>
              <a:t>Construction des premières usines de production de carburants synthétiques à base d’H2 vert : entre démonstrateur et usine, peu de production réelle par rapport à la capacité.</a:t>
            </a:r>
          </a:p>
          <a:p>
            <a:pPr algn="just">
              <a:spcBef>
                <a:spcPts val="600"/>
              </a:spcBef>
            </a:pPr>
            <a:r>
              <a:rPr lang="fr-FR" sz="1200" spc="-50" dirty="0"/>
              <a:t>RP mai</a:t>
            </a:r>
          </a:p>
        </p:txBody>
      </p:sp>
    </p:spTree>
    <p:extLst>
      <p:ext uri="{BB962C8B-B14F-4D97-AF65-F5344CB8AC3E}">
        <p14:creationId xmlns:p14="http://schemas.microsoft.com/office/powerpoint/2010/main" val="1189518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82735133-D894-422F-8097-A2B70A67A038}"/>
              </a:ext>
            </a:extLst>
          </p:cNvPr>
          <p:cNvSpPr>
            <a:spLocks noGrp="1"/>
          </p:cNvSpPr>
          <p:nvPr>
            <p:ph type="dt" sz="half" idx="10"/>
          </p:nvPr>
        </p:nvSpPr>
        <p:spPr/>
        <p:txBody>
          <a:bodyPr/>
          <a:lstStyle/>
          <a:p>
            <a:pPr>
              <a:defRPr/>
            </a:pPr>
            <a:fld id="{EAF53F12-EED1-4DB0-8669-347D5D998315}" type="datetime1">
              <a:rPr lang="fr-FR" smtClean="0"/>
              <a:t>27/01/2026</a:t>
            </a:fld>
            <a:endParaRPr lang="fr-FR"/>
          </a:p>
        </p:txBody>
      </p:sp>
      <p:sp>
        <p:nvSpPr>
          <p:cNvPr id="4" name="Espace réservé du numéro de diapositive 3">
            <a:extLst>
              <a:ext uri="{FF2B5EF4-FFF2-40B4-BE49-F238E27FC236}">
                <a16:creationId xmlns:a16="http://schemas.microsoft.com/office/drawing/2014/main" id="{582BEE09-D97F-4ED5-B758-5DFF9AEF0F10}"/>
              </a:ext>
            </a:extLst>
          </p:cNvPr>
          <p:cNvSpPr>
            <a:spLocks noGrp="1"/>
          </p:cNvSpPr>
          <p:nvPr>
            <p:ph type="sldNum" sz="quarter" idx="12"/>
          </p:nvPr>
        </p:nvSpPr>
        <p:spPr/>
        <p:txBody>
          <a:bodyPr/>
          <a:lstStyle/>
          <a:p>
            <a:pPr>
              <a:defRPr/>
            </a:pPr>
            <a:fld id="{0CBC77A0-1F4E-42FF-9FFC-F45C3A64AF90}" type="slidenum">
              <a:rPr lang="fr-FR" smtClean="0"/>
              <a:t>12</a:t>
            </a:fld>
            <a:endParaRPr lang="fr-FR"/>
          </a:p>
        </p:txBody>
      </p:sp>
      <p:sp>
        <p:nvSpPr>
          <p:cNvPr id="5" name="Titre 4">
            <a:extLst>
              <a:ext uri="{FF2B5EF4-FFF2-40B4-BE49-F238E27FC236}">
                <a16:creationId xmlns:a16="http://schemas.microsoft.com/office/drawing/2014/main" id="{70B0F388-191C-407A-9579-55DD9F987B2C}"/>
              </a:ext>
            </a:extLst>
          </p:cNvPr>
          <p:cNvSpPr>
            <a:spLocks noGrp="1"/>
          </p:cNvSpPr>
          <p:nvPr>
            <p:ph type="title"/>
          </p:nvPr>
        </p:nvSpPr>
        <p:spPr/>
        <p:txBody>
          <a:bodyPr/>
          <a:lstStyle/>
          <a:p>
            <a:pPr algn="ctr"/>
            <a:r>
              <a:rPr lang="fr-FR" dirty="0">
                <a:solidFill>
                  <a:schemeClr val="bg1"/>
                </a:solidFill>
                <a:highlight>
                  <a:srgbClr val="FF0000"/>
                </a:highlight>
              </a:rPr>
              <a:t>COÛT DE L’ÉNERGIE – MARCHÉ</a:t>
            </a:r>
          </a:p>
        </p:txBody>
      </p:sp>
      <p:sp>
        <p:nvSpPr>
          <p:cNvPr id="8" name="ZoneTexte 7">
            <a:extLst>
              <a:ext uri="{FF2B5EF4-FFF2-40B4-BE49-F238E27FC236}">
                <a16:creationId xmlns:a16="http://schemas.microsoft.com/office/drawing/2014/main" id="{5D9CF8D9-8E9C-4916-AF43-DA150A94AAE9}"/>
              </a:ext>
            </a:extLst>
          </p:cNvPr>
          <p:cNvSpPr txBox="1"/>
          <p:nvPr/>
        </p:nvSpPr>
        <p:spPr>
          <a:xfrm>
            <a:off x="1559496" y="980728"/>
            <a:ext cx="4098304" cy="301621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600"/>
              </a:spcBef>
            </a:pPr>
            <a:r>
              <a:rPr lang="fr-FR" dirty="0">
                <a:solidFill>
                  <a:schemeClr val="bg1"/>
                </a:solidFill>
                <a:highlight>
                  <a:srgbClr val="FA0001"/>
                </a:highlight>
                <a:latin typeface="Poppins" panose="00000500000000000000" pitchFamily="2" charset="0"/>
                <a:cs typeface="Poppins" panose="00000500000000000000" pitchFamily="2" charset="0"/>
              </a:rPr>
              <a:t>Fin de l’ARENH le 31 décembre 2025</a:t>
            </a:r>
          </a:p>
          <a:p>
            <a:pPr marL="285750" indent="-285750" algn="just">
              <a:spcBef>
                <a:spcPts val="600"/>
              </a:spcBef>
              <a:buFont typeface="Wingdings" panose="05000000000000000000" pitchFamily="2" charset="2"/>
              <a:buChar char="§"/>
            </a:pPr>
            <a:r>
              <a:rPr lang="fr-FR" sz="1600" spc="-50" dirty="0"/>
              <a:t>Questionnement sur les coûts énergétiques qui risquent d’augmenter, notamment pour les industriels. Le dispositif alternatif (VNU) est largement discuté et ne lève pas les doutes sur les conditions de financement des investissements à réaliser par EDF principalement dans le nucléaire</a:t>
            </a:r>
          </a:p>
          <a:p>
            <a:pPr algn="just">
              <a:spcBef>
                <a:spcPts val="600"/>
              </a:spcBef>
            </a:pPr>
            <a:r>
              <a:rPr lang="fr-FR" sz="1200" spc="-50" dirty="0"/>
              <a:t>RP hiver 24-25, octobre</a:t>
            </a:r>
          </a:p>
        </p:txBody>
      </p:sp>
      <p:sp>
        <p:nvSpPr>
          <p:cNvPr id="9" name="ZoneTexte 8">
            <a:extLst>
              <a:ext uri="{FF2B5EF4-FFF2-40B4-BE49-F238E27FC236}">
                <a16:creationId xmlns:a16="http://schemas.microsoft.com/office/drawing/2014/main" id="{738F0880-CD9B-43A1-BD15-23E3966A5089}"/>
              </a:ext>
            </a:extLst>
          </p:cNvPr>
          <p:cNvSpPr txBox="1"/>
          <p:nvPr/>
        </p:nvSpPr>
        <p:spPr>
          <a:xfrm>
            <a:off x="6036296" y="980728"/>
            <a:ext cx="4098304" cy="437042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600"/>
              </a:spcBef>
            </a:pPr>
            <a:r>
              <a:rPr lang="fr-FR" dirty="0">
                <a:solidFill>
                  <a:schemeClr val="bg1"/>
                </a:solidFill>
                <a:highlight>
                  <a:srgbClr val="FA0001"/>
                </a:highlight>
                <a:latin typeface="Poppins" panose="00000500000000000000" pitchFamily="2" charset="0"/>
                <a:cs typeface="Poppins" panose="00000500000000000000" pitchFamily="2" charset="0"/>
              </a:rPr>
              <a:t>Les prix de l’électricité en question</a:t>
            </a:r>
          </a:p>
          <a:p>
            <a:pPr marL="285750" indent="-285750" algn="just">
              <a:spcBef>
                <a:spcPts val="600"/>
              </a:spcBef>
              <a:buFont typeface="Wingdings" panose="05000000000000000000" pitchFamily="2" charset="2"/>
              <a:buChar char="§"/>
            </a:pPr>
            <a:r>
              <a:rPr lang="fr-FR" sz="1600" spc="-50" dirty="0"/>
              <a:t>L’augmentation de la part des </a:t>
            </a:r>
            <a:r>
              <a:rPr lang="fr-FR" sz="1600" spc="-50" dirty="0" err="1"/>
              <a:t>EnR</a:t>
            </a:r>
            <a:r>
              <a:rPr lang="fr-FR" sz="1600" spc="-50" dirty="0"/>
              <a:t> dans les mix entraînent plutôt une baisse des prix de l’électricité </a:t>
            </a:r>
            <a:r>
              <a:rPr lang="fr-FR" sz="1200" spc="-50" dirty="0"/>
              <a:t>(RP hiver et février)</a:t>
            </a:r>
          </a:p>
          <a:p>
            <a:pPr marL="285750" indent="-285750" algn="just">
              <a:spcBef>
                <a:spcPts val="600"/>
              </a:spcBef>
              <a:buFont typeface="Wingdings" panose="05000000000000000000" pitchFamily="2" charset="2"/>
              <a:buChar char="§"/>
            </a:pPr>
            <a:r>
              <a:rPr lang="fr-FR" sz="1600" spc="-50" dirty="0"/>
              <a:t>Arrivée importante des prix négatifs et développement de moyens pour les éviter (RP mars, avril et été), ce qui entraîne également un discours visant à réduire la voilure sur le développement des </a:t>
            </a:r>
            <a:r>
              <a:rPr lang="fr-FR" sz="1600" spc="-50" dirty="0" err="1"/>
              <a:t>EnR</a:t>
            </a:r>
            <a:r>
              <a:rPr lang="fr-FR" sz="1600" spc="-50" dirty="0"/>
              <a:t> en Europe </a:t>
            </a:r>
            <a:r>
              <a:rPr lang="fr-FR" sz="1200" spc="-50" dirty="0"/>
              <a:t>(RP avril, mai et décembre)</a:t>
            </a:r>
          </a:p>
          <a:p>
            <a:pPr marL="285750" indent="-285750" algn="just">
              <a:spcBef>
                <a:spcPts val="600"/>
              </a:spcBef>
              <a:buFont typeface="Wingdings" panose="05000000000000000000" pitchFamily="2" charset="2"/>
              <a:buChar char="§"/>
            </a:pPr>
            <a:r>
              <a:rPr lang="fr-FR" sz="1600" spc="-50" dirty="0"/>
              <a:t>Dynamisme des contrats long terme, notamment PPA pour les énergies bas carbone </a:t>
            </a:r>
            <a:r>
              <a:rPr lang="fr-FR" sz="1200" spc="-50" dirty="0"/>
              <a:t>(RP avril et été)</a:t>
            </a:r>
          </a:p>
          <a:p>
            <a:pPr marL="285750" indent="-285750" algn="just">
              <a:spcBef>
                <a:spcPts val="600"/>
              </a:spcBef>
              <a:buFont typeface="Wingdings" panose="05000000000000000000" pitchFamily="2" charset="2"/>
              <a:buChar char="§"/>
            </a:pPr>
            <a:r>
              <a:rPr lang="fr-FR" sz="1600" spc="-50" dirty="0"/>
              <a:t>Subventions fortes de l’électricité par l’Allemagne pour relancer la compétitivité </a:t>
            </a:r>
            <a:r>
              <a:rPr lang="fr-FR" sz="1200" dirty="0"/>
              <a:t>(RP novembre)</a:t>
            </a:r>
            <a:endParaRPr lang="fr-FR" sz="1600" spc="-50" dirty="0"/>
          </a:p>
        </p:txBody>
      </p:sp>
    </p:spTree>
    <p:extLst>
      <p:ext uri="{BB962C8B-B14F-4D97-AF65-F5344CB8AC3E}">
        <p14:creationId xmlns:p14="http://schemas.microsoft.com/office/powerpoint/2010/main" val="2883340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82735133-D894-422F-8097-A2B70A67A038}"/>
              </a:ext>
            </a:extLst>
          </p:cNvPr>
          <p:cNvSpPr>
            <a:spLocks noGrp="1"/>
          </p:cNvSpPr>
          <p:nvPr>
            <p:ph type="dt" sz="half" idx="10"/>
          </p:nvPr>
        </p:nvSpPr>
        <p:spPr/>
        <p:txBody>
          <a:bodyPr/>
          <a:lstStyle/>
          <a:p>
            <a:pPr>
              <a:defRPr/>
            </a:pPr>
            <a:fld id="{EAF53F12-EED1-4DB0-8669-347D5D998315}" type="datetime1">
              <a:rPr lang="fr-FR" smtClean="0"/>
              <a:t>27/01/2026</a:t>
            </a:fld>
            <a:endParaRPr lang="fr-FR"/>
          </a:p>
        </p:txBody>
      </p:sp>
      <p:sp>
        <p:nvSpPr>
          <p:cNvPr id="4" name="Espace réservé du numéro de diapositive 3">
            <a:extLst>
              <a:ext uri="{FF2B5EF4-FFF2-40B4-BE49-F238E27FC236}">
                <a16:creationId xmlns:a16="http://schemas.microsoft.com/office/drawing/2014/main" id="{582BEE09-D97F-4ED5-B758-5DFF9AEF0F10}"/>
              </a:ext>
            </a:extLst>
          </p:cNvPr>
          <p:cNvSpPr>
            <a:spLocks noGrp="1"/>
          </p:cNvSpPr>
          <p:nvPr>
            <p:ph type="sldNum" sz="quarter" idx="12"/>
          </p:nvPr>
        </p:nvSpPr>
        <p:spPr/>
        <p:txBody>
          <a:bodyPr/>
          <a:lstStyle/>
          <a:p>
            <a:pPr>
              <a:defRPr/>
            </a:pPr>
            <a:fld id="{0CBC77A0-1F4E-42FF-9FFC-F45C3A64AF90}" type="slidenum">
              <a:rPr lang="fr-FR" smtClean="0"/>
              <a:t>13</a:t>
            </a:fld>
            <a:endParaRPr lang="fr-FR"/>
          </a:p>
        </p:txBody>
      </p:sp>
      <p:sp>
        <p:nvSpPr>
          <p:cNvPr id="5" name="Titre 4">
            <a:extLst>
              <a:ext uri="{FF2B5EF4-FFF2-40B4-BE49-F238E27FC236}">
                <a16:creationId xmlns:a16="http://schemas.microsoft.com/office/drawing/2014/main" id="{70B0F388-191C-407A-9579-55DD9F987B2C}"/>
              </a:ext>
            </a:extLst>
          </p:cNvPr>
          <p:cNvSpPr>
            <a:spLocks noGrp="1"/>
          </p:cNvSpPr>
          <p:nvPr>
            <p:ph type="title"/>
          </p:nvPr>
        </p:nvSpPr>
        <p:spPr/>
        <p:txBody>
          <a:bodyPr/>
          <a:lstStyle/>
          <a:p>
            <a:pPr algn="ctr"/>
            <a:r>
              <a:rPr lang="fr-FR" dirty="0">
                <a:solidFill>
                  <a:schemeClr val="bg1"/>
                </a:solidFill>
                <a:highlight>
                  <a:srgbClr val="FF0000"/>
                </a:highlight>
              </a:rPr>
              <a:t>BATTERIE / STOCKAGE</a:t>
            </a:r>
          </a:p>
        </p:txBody>
      </p:sp>
      <p:sp>
        <p:nvSpPr>
          <p:cNvPr id="8" name="ZoneTexte 7">
            <a:extLst>
              <a:ext uri="{FF2B5EF4-FFF2-40B4-BE49-F238E27FC236}">
                <a16:creationId xmlns:a16="http://schemas.microsoft.com/office/drawing/2014/main" id="{5D9CF8D9-8E9C-4916-AF43-DA150A94AAE9}"/>
              </a:ext>
            </a:extLst>
          </p:cNvPr>
          <p:cNvSpPr txBox="1"/>
          <p:nvPr/>
        </p:nvSpPr>
        <p:spPr>
          <a:xfrm>
            <a:off x="1559496" y="980728"/>
            <a:ext cx="4098304" cy="492442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600"/>
              </a:spcBef>
            </a:pPr>
            <a:r>
              <a:rPr lang="fr-FR" dirty="0">
                <a:solidFill>
                  <a:schemeClr val="bg1"/>
                </a:solidFill>
                <a:highlight>
                  <a:srgbClr val="FA0001"/>
                </a:highlight>
                <a:latin typeface="Poppins" panose="00000500000000000000" pitchFamily="2" charset="0"/>
                <a:cs typeface="Poppins" panose="00000500000000000000" pitchFamily="2" charset="0"/>
              </a:rPr>
              <a:t>Production et recyclage de batteries</a:t>
            </a:r>
          </a:p>
          <a:p>
            <a:pPr marL="285750" indent="-285750" algn="just">
              <a:spcBef>
                <a:spcPts val="600"/>
              </a:spcBef>
              <a:buFont typeface="Wingdings" panose="05000000000000000000" pitchFamily="2" charset="2"/>
              <a:buChar char="§"/>
            </a:pPr>
            <a:r>
              <a:rPr lang="fr-FR" sz="1600" spc="-50" dirty="0"/>
              <a:t>Une production de batterie pour VE et de stockage BESS en fort développement notamment en Asie, et plus particulièrement en Chine avec une baisse significative des coûts. L’Europe montre des difficultés de montée en cadences de production</a:t>
            </a:r>
          </a:p>
          <a:p>
            <a:pPr algn="just">
              <a:spcBef>
                <a:spcPts val="600"/>
              </a:spcBef>
            </a:pPr>
            <a:r>
              <a:rPr lang="fr-FR" sz="1200" spc="-50" dirty="0"/>
              <a:t>RP hiver 24-25, mars, mai, rentrée et décembre</a:t>
            </a:r>
          </a:p>
          <a:p>
            <a:pPr marL="285750" indent="-285750" algn="just">
              <a:spcBef>
                <a:spcPts val="600"/>
              </a:spcBef>
              <a:buFont typeface="Wingdings" panose="05000000000000000000" pitchFamily="2" charset="2"/>
              <a:buChar char="§"/>
            </a:pPr>
            <a:r>
              <a:rPr lang="fr-FR" sz="1600" spc="-50" dirty="0"/>
              <a:t>Rééquilibrage du mix technologique en faveur du LFP, notamment pour le stationnaire et notamment en Asie + hausse durée de vie des batteries</a:t>
            </a:r>
          </a:p>
          <a:p>
            <a:pPr algn="just">
              <a:spcBef>
                <a:spcPts val="600"/>
              </a:spcBef>
            </a:pPr>
            <a:r>
              <a:rPr lang="fr-FR" sz="1200" spc="-50" dirty="0"/>
              <a:t>RP hiver 24-25</a:t>
            </a:r>
          </a:p>
          <a:p>
            <a:pPr marL="285750" indent="-285750" algn="just">
              <a:spcBef>
                <a:spcPts val="600"/>
              </a:spcBef>
              <a:buFont typeface="Wingdings" panose="05000000000000000000" pitchFamily="2" charset="2"/>
              <a:buChar char="§"/>
            </a:pPr>
            <a:r>
              <a:rPr lang="fr-FR" sz="1600" spc="-50" dirty="0"/>
              <a:t>Début d’une industrie de recyclage de batterie VE en France</a:t>
            </a:r>
          </a:p>
          <a:p>
            <a:pPr algn="just">
              <a:spcBef>
                <a:spcPts val="600"/>
              </a:spcBef>
            </a:pPr>
            <a:r>
              <a:rPr lang="fr-FR" sz="1200" dirty="0"/>
              <a:t>RP mai et  été</a:t>
            </a:r>
            <a:endParaRPr lang="fr-FR" sz="1200" spc="-50" dirty="0"/>
          </a:p>
        </p:txBody>
      </p:sp>
      <p:sp>
        <p:nvSpPr>
          <p:cNvPr id="9" name="ZoneTexte 8">
            <a:extLst>
              <a:ext uri="{FF2B5EF4-FFF2-40B4-BE49-F238E27FC236}">
                <a16:creationId xmlns:a16="http://schemas.microsoft.com/office/drawing/2014/main" id="{738F0880-CD9B-43A1-BD15-23E3966A5089}"/>
              </a:ext>
            </a:extLst>
          </p:cNvPr>
          <p:cNvSpPr txBox="1"/>
          <p:nvPr/>
        </p:nvSpPr>
        <p:spPr>
          <a:xfrm>
            <a:off x="6036296" y="980728"/>
            <a:ext cx="4098304" cy="310854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600"/>
              </a:spcBef>
            </a:pPr>
            <a:r>
              <a:rPr lang="fr-FR" dirty="0">
                <a:solidFill>
                  <a:schemeClr val="bg1"/>
                </a:solidFill>
                <a:highlight>
                  <a:srgbClr val="FA0001"/>
                </a:highlight>
                <a:latin typeface="Poppins" panose="00000500000000000000" pitchFamily="2" charset="0"/>
                <a:cs typeface="Poppins" panose="00000500000000000000" pitchFamily="2" charset="0"/>
              </a:rPr>
              <a:t>Intérêt grandissant vis-à-vis de l’intégration batterie x </a:t>
            </a:r>
            <a:r>
              <a:rPr lang="fr-FR" dirty="0" err="1">
                <a:solidFill>
                  <a:schemeClr val="bg1"/>
                </a:solidFill>
                <a:highlight>
                  <a:srgbClr val="FA0001"/>
                </a:highlight>
                <a:latin typeface="Poppins" panose="00000500000000000000" pitchFamily="2" charset="0"/>
                <a:cs typeface="Poppins" panose="00000500000000000000" pitchFamily="2" charset="0"/>
              </a:rPr>
              <a:t>EnR</a:t>
            </a:r>
            <a:endParaRPr lang="fr-FR" dirty="0">
              <a:solidFill>
                <a:schemeClr val="bg1"/>
              </a:solidFill>
              <a:highlight>
                <a:srgbClr val="FA0001"/>
              </a:highlight>
              <a:latin typeface="Poppins" panose="00000500000000000000" pitchFamily="2" charset="0"/>
              <a:cs typeface="Poppins" panose="00000500000000000000" pitchFamily="2" charset="0"/>
            </a:endParaRPr>
          </a:p>
          <a:p>
            <a:pPr marL="285750" indent="-285750" algn="just">
              <a:spcBef>
                <a:spcPts val="600"/>
              </a:spcBef>
              <a:buFont typeface="Wingdings" panose="05000000000000000000" pitchFamily="2" charset="2"/>
              <a:buChar char="§"/>
            </a:pPr>
            <a:r>
              <a:rPr lang="fr-FR" sz="1600" spc="-50" dirty="0"/>
              <a:t>Les prix des batteries sont en forte baisse en 2025, engendrant un intérêt fort à l’intégration batteries et </a:t>
            </a:r>
            <a:r>
              <a:rPr lang="fr-FR" sz="1600" spc="-50" dirty="0" err="1"/>
              <a:t>EnR</a:t>
            </a:r>
            <a:r>
              <a:rPr lang="fr-FR" sz="1600" spc="-50" dirty="0"/>
              <a:t>, notamment solaire</a:t>
            </a:r>
          </a:p>
          <a:p>
            <a:pPr algn="just">
              <a:spcBef>
                <a:spcPts val="600"/>
              </a:spcBef>
            </a:pPr>
            <a:r>
              <a:rPr lang="fr-FR" sz="1200" spc="-50" dirty="0"/>
              <a:t>RP été, rentrée et octobre (+ mois de décembre)</a:t>
            </a:r>
          </a:p>
          <a:p>
            <a:pPr marL="285750" indent="-285750" algn="just">
              <a:spcBef>
                <a:spcPts val="600"/>
              </a:spcBef>
              <a:buFont typeface="Wingdings" panose="05000000000000000000" pitchFamily="2" charset="2"/>
              <a:buChar char="§"/>
            </a:pPr>
            <a:r>
              <a:rPr lang="fr-FR" sz="1600" spc="-50" dirty="0"/>
              <a:t>Les moyens de flexibilité restent toutefois insuffisant pour des réseaux avec beaucoup d’</a:t>
            </a:r>
            <a:r>
              <a:rPr lang="fr-FR" sz="1600" spc="-50" dirty="0" err="1"/>
              <a:t>EnR</a:t>
            </a:r>
            <a:endParaRPr lang="fr-FR" sz="1600" spc="-50" dirty="0"/>
          </a:p>
          <a:p>
            <a:pPr algn="just">
              <a:spcBef>
                <a:spcPts val="600"/>
              </a:spcBef>
            </a:pPr>
            <a:r>
              <a:rPr lang="fr-FR" sz="1200" spc="-50" dirty="0"/>
              <a:t>RP avril</a:t>
            </a:r>
          </a:p>
        </p:txBody>
      </p:sp>
    </p:spTree>
    <p:extLst>
      <p:ext uri="{BB962C8B-B14F-4D97-AF65-F5344CB8AC3E}">
        <p14:creationId xmlns:p14="http://schemas.microsoft.com/office/powerpoint/2010/main" val="3866804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3"/>
          <p:cNvSpPr>
            <a:spLocks noGrp="1"/>
          </p:cNvSpPr>
          <p:nvPr>
            <p:ph type="ctrTitle"/>
          </p:nvPr>
        </p:nvSpPr>
        <p:spPr bwMode="auto"/>
        <p:txBody>
          <a:bodyPr/>
          <a:lstStyle/>
          <a:p>
            <a:pPr>
              <a:defRPr/>
            </a:pPr>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consectetuer</a:t>
            </a:r>
            <a:endParaRPr lang="fr-FR" dirty="0"/>
          </a:p>
        </p:txBody>
      </p:sp>
      <p:sp>
        <p:nvSpPr>
          <p:cNvPr id="5" name="Sous-titre 4"/>
          <p:cNvSpPr>
            <a:spLocks noGrp="1"/>
          </p:cNvSpPr>
          <p:nvPr>
            <p:ph type="subTitle" idx="1"/>
          </p:nvPr>
        </p:nvSpPr>
        <p:spPr bwMode="auto"/>
        <p:txBody>
          <a:bodyPr/>
          <a:lstStyle/>
          <a:p>
            <a:pPr>
              <a:defRPr/>
            </a:pPr>
            <a:r>
              <a:rPr lang="fr-FR"/>
              <a:t>Lorem ipsum dolor sit amet</a:t>
            </a:r>
          </a:p>
          <a:p>
            <a:pPr>
              <a:defRPr/>
            </a:pPr>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E9CBB"/>
        </a:solidFill>
        <a:effectLst/>
      </p:bgPr>
    </p:bg>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FB00C9C3-5F8E-401E-8043-D4AE91AF3748}"/>
              </a:ext>
            </a:extLst>
          </p:cNvPr>
          <p:cNvSpPr>
            <a:spLocks noGrp="1"/>
          </p:cNvSpPr>
          <p:nvPr>
            <p:ph type="sldNum" sz="quarter" idx="12"/>
          </p:nvPr>
        </p:nvSpPr>
        <p:spPr/>
        <p:txBody>
          <a:bodyPr/>
          <a:lstStyle/>
          <a:p>
            <a:pPr>
              <a:defRPr/>
            </a:pPr>
            <a:fld id="{0CBC77A0-1F4E-42FF-9FFC-F45C3A64AF90}" type="slidenum">
              <a:rPr lang="fr-FR" smtClean="0"/>
              <a:t>2</a:t>
            </a:fld>
            <a:endParaRPr lang="fr-FR"/>
          </a:p>
        </p:txBody>
      </p:sp>
      <p:sp>
        <p:nvSpPr>
          <p:cNvPr id="5" name="Titre 4">
            <a:extLst>
              <a:ext uri="{FF2B5EF4-FFF2-40B4-BE49-F238E27FC236}">
                <a16:creationId xmlns:a16="http://schemas.microsoft.com/office/drawing/2014/main" id="{679676C9-E07B-4280-A566-B4137F2030A7}"/>
              </a:ext>
            </a:extLst>
          </p:cNvPr>
          <p:cNvSpPr>
            <a:spLocks noGrp="1"/>
          </p:cNvSpPr>
          <p:nvPr>
            <p:ph type="title"/>
          </p:nvPr>
        </p:nvSpPr>
        <p:spPr>
          <a:xfrm>
            <a:off x="0" y="260648"/>
            <a:ext cx="12192000" cy="629195"/>
          </a:xfrm>
        </p:spPr>
        <p:txBody>
          <a:bodyPr/>
          <a:lstStyle/>
          <a:p>
            <a:pPr algn="ctr"/>
            <a:r>
              <a:rPr lang="fr-FR" dirty="0">
                <a:solidFill>
                  <a:schemeClr val="bg1"/>
                </a:solidFill>
                <a:latin typeface="+mn-lt"/>
              </a:rPr>
              <a:t>PRATIQUES DE CONSOMMATION D’ÉNERGIE</a:t>
            </a:r>
          </a:p>
        </p:txBody>
      </p:sp>
      <p:sp>
        <p:nvSpPr>
          <p:cNvPr id="7" name="ZoneTexte 6">
            <a:extLst>
              <a:ext uri="{FF2B5EF4-FFF2-40B4-BE49-F238E27FC236}">
                <a16:creationId xmlns:a16="http://schemas.microsoft.com/office/drawing/2014/main" id="{AD3BAA21-A1D5-4714-A1A0-D303023FDE8F}"/>
              </a:ext>
            </a:extLst>
          </p:cNvPr>
          <p:cNvSpPr txBox="1"/>
          <p:nvPr/>
        </p:nvSpPr>
        <p:spPr>
          <a:xfrm>
            <a:off x="439562" y="1170737"/>
            <a:ext cx="4954335" cy="32316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fr-FR" sz="2400" b="1" dirty="0">
                <a:solidFill>
                  <a:schemeClr val="bg1"/>
                </a:solidFill>
                <a:cs typeface="Poppins" panose="00000500000000000000" pitchFamily="2" charset="0"/>
              </a:rPr>
              <a:t>Précarité et justice sociale</a:t>
            </a:r>
          </a:p>
          <a:p>
            <a:pPr marL="285750" indent="-285750" algn="just">
              <a:buFont typeface="Wingdings" panose="05000000000000000000" pitchFamily="2" charset="2"/>
              <a:buChar char="§"/>
            </a:pPr>
            <a:endParaRPr lang="fr-FR" sz="800" spc="-50" dirty="0">
              <a:solidFill>
                <a:schemeClr val="bg1"/>
              </a:solidFill>
            </a:endParaRPr>
          </a:p>
          <a:p>
            <a:pPr marL="285750" indent="-285750" algn="just">
              <a:spcBef>
                <a:spcPts val="600"/>
              </a:spcBef>
              <a:buFont typeface="Wingdings" panose="05000000000000000000" pitchFamily="2" charset="2"/>
              <a:buChar char="§"/>
            </a:pPr>
            <a:r>
              <a:rPr lang="fr-FR" sz="1600" spc="-50" dirty="0">
                <a:solidFill>
                  <a:schemeClr val="bg1"/>
                </a:solidFill>
              </a:rPr>
              <a:t>Augmentation de la </a:t>
            </a:r>
            <a:r>
              <a:rPr lang="fr-FR" sz="1600" b="1" spc="-50" dirty="0">
                <a:solidFill>
                  <a:schemeClr val="bg1"/>
                </a:solidFill>
              </a:rPr>
              <a:t>précarité énergétique</a:t>
            </a:r>
            <a:r>
              <a:rPr lang="fr-FR" sz="1600" spc="-50" dirty="0">
                <a:solidFill>
                  <a:schemeClr val="bg1"/>
                </a:solidFill>
              </a:rPr>
              <a:t> en France et dans le monde, avec accent mis sur la précarité énergétique en </a:t>
            </a:r>
            <a:r>
              <a:rPr lang="fr-FR" sz="1600" b="1" spc="-50" dirty="0">
                <a:solidFill>
                  <a:schemeClr val="bg1"/>
                </a:solidFill>
              </a:rPr>
              <a:t>été</a:t>
            </a:r>
          </a:p>
          <a:p>
            <a:pPr algn="just">
              <a:spcBef>
                <a:spcPts val="600"/>
              </a:spcBef>
            </a:pPr>
            <a:r>
              <a:rPr lang="fr-FR" sz="1200" spc="-50" dirty="0">
                <a:solidFill>
                  <a:schemeClr val="bg1"/>
                </a:solidFill>
              </a:rPr>
              <a:t>RP hiver 24-25 et été</a:t>
            </a:r>
          </a:p>
          <a:p>
            <a:pPr marL="285750" indent="-285750" algn="just">
              <a:spcBef>
                <a:spcPts val="600"/>
              </a:spcBef>
              <a:buFont typeface="Wingdings" panose="05000000000000000000" pitchFamily="2" charset="2"/>
              <a:buChar char="§"/>
            </a:pPr>
            <a:r>
              <a:rPr lang="fr-FR" sz="1600" b="1" spc="-50" dirty="0">
                <a:solidFill>
                  <a:schemeClr val="bg1"/>
                </a:solidFill>
              </a:rPr>
              <a:t>Inégalités</a:t>
            </a:r>
            <a:r>
              <a:rPr lang="fr-FR" sz="1600" spc="-50" dirty="0">
                <a:solidFill>
                  <a:schemeClr val="bg1"/>
                </a:solidFill>
              </a:rPr>
              <a:t> d’accès à l’énergie (zones rurales, continent africain)</a:t>
            </a:r>
          </a:p>
          <a:p>
            <a:pPr algn="just"/>
            <a:r>
              <a:rPr lang="fr-FR" sz="1200" spc="-50" dirty="0">
                <a:solidFill>
                  <a:schemeClr val="bg1"/>
                </a:solidFill>
              </a:rPr>
              <a:t>RP juin-juillet 2025</a:t>
            </a:r>
            <a:endParaRPr lang="fr-FR" sz="1600" spc="-50" dirty="0">
              <a:solidFill>
                <a:schemeClr val="bg1"/>
              </a:solidFill>
            </a:endParaRPr>
          </a:p>
          <a:p>
            <a:pPr marL="285750" indent="-285750" algn="just">
              <a:spcBef>
                <a:spcPts val="600"/>
              </a:spcBef>
              <a:buFont typeface="Wingdings" panose="05000000000000000000" pitchFamily="2" charset="2"/>
              <a:buChar char="§"/>
            </a:pPr>
            <a:r>
              <a:rPr lang="fr-FR" sz="1600" spc="-50" dirty="0">
                <a:solidFill>
                  <a:schemeClr val="bg1"/>
                </a:solidFill>
              </a:rPr>
              <a:t>Hausse des difficultés à payer ses </a:t>
            </a:r>
            <a:r>
              <a:rPr lang="fr-FR" sz="1600" b="1" spc="-50" dirty="0">
                <a:solidFill>
                  <a:schemeClr val="bg1"/>
                </a:solidFill>
              </a:rPr>
              <a:t>factures d’énergie</a:t>
            </a:r>
          </a:p>
          <a:p>
            <a:pPr algn="just"/>
            <a:r>
              <a:rPr lang="fr-FR" sz="1200" spc="-50" dirty="0">
                <a:solidFill>
                  <a:schemeClr val="bg1"/>
                </a:solidFill>
              </a:rPr>
              <a:t>RP mars et octobre 2025</a:t>
            </a:r>
          </a:p>
        </p:txBody>
      </p:sp>
      <p:sp>
        <p:nvSpPr>
          <p:cNvPr id="19" name="ZoneTexte 18">
            <a:extLst>
              <a:ext uri="{FF2B5EF4-FFF2-40B4-BE49-F238E27FC236}">
                <a16:creationId xmlns:a16="http://schemas.microsoft.com/office/drawing/2014/main" id="{005DE4D3-9A7F-4332-A530-35EA4B5A1A39}"/>
              </a:ext>
            </a:extLst>
          </p:cNvPr>
          <p:cNvSpPr txBox="1"/>
          <p:nvPr/>
        </p:nvSpPr>
        <p:spPr>
          <a:xfrm>
            <a:off x="6829817" y="3861048"/>
            <a:ext cx="4961762" cy="195438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spcBef>
                <a:spcPts val="600"/>
              </a:spcBef>
            </a:pPr>
            <a:r>
              <a:rPr lang="fr-FR" sz="2400" b="1" dirty="0">
                <a:solidFill>
                  <a:schemeClr val="bg1"/>
                </a:solidFill>
                <a:cs typeface="Poppins" panose="00000500000000000000" pitchFamily="2" charset="0"/>
              </a:rPr>
              <a:t>Volonté de modifier ses comportements et modes de vie</a:t>
            </a:r>
          </a:p>
          <a:p>
            <a:pPr>
              <a:spcBef>
                <a:spcPts val="600"/>
              </a:spcBef>
            </a:pPr>
            <a:endParaRPr lang="fr-FR" sz="300" b="1" dirty="0">
              <a:solidFill>
                <a:schemeClr val="bg1"/>
              </a:solidFill>
              <a:cs typeface="Poppins" panose="00000500000000000000" pitchFamily="2" charset="0"/>
            </a:endParaRPr>
          </a:p>
          <a:p>
            <a:pPr marL="285750" marR="0" lvl="0" indent="-285750" algn="l" defTabSz="91440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fr-FR" sz="1600" b="1" spc="-50" dirty="0">
                <a:solidFill>
                  <a:schemeClr val="bg1"/>
                </a:solidFill>
              </a:rPr>
              <a:t>Prise de conscience </a:t>
            </a:r>
            <a:r>
              <a:rPr lang="fr-FR" sz="1600" spc="-50" dirty="0">
                <a:solidFill>
                  <a:schemeClr val="bg1"/>
                </a:solidFill>
              </a:rPr>
              <a:t>des consommateurs mais des </a:t>
            </a:r>
            <a:r>
              <a:rPr lang="fr-FR" sz="1600" b="1" spc="-50" dirty="0">
                <a:solidFill>
                  <a:schemeClr val="bg1"/>
                </a:solidFill>
              </a:rPr>
              <a:t>changements réels loin du compte</a:t>
            </a:r>
            <a:r>
              <a:rPr lang="fr-FR" sz="1600" spc="-50" dirty="0">
                <a:solidFill>
                  <a:schemeClr val="bg1"/>
                </a:solidFill>
              </a:rPr>
              <a:t>, sentiments négatifs à les mener voire opposition. </a:t>
            </a:r>
            <a:br>
              <a:rPr lang="fr-FR" spc="-50" dirty="0">
                <a:solidFill>
                  <a:schemeClr val="bg1"/>
                </a:solidFill>
              </a:rPr>
            </a:br>
            <a:r>
              <a:rPr kumimoji="0" lang="fr-FR" sz="1200" i="0" u="none" strike="noStrike" kern="0" cap="none" spc="-50" normalizeH="0" baseline="0" noProof="0" dirty="0">
                <a:ln>
                  <a:noFill/>
                </a:ln>
                <a:solidFill>
                  <a:schemeClr val="bg1"/>
                </a:solidFill>
                <a:effectLst/>
                <a:uLnTx/>
                <a:uFillTx/>
                <a:cs typeface="Arial"/>
              </a:rPr>
              <a:t>RP hiver 24-25 et octobre</a:t>
            </a:r>
            <a:endParaRPr kumimoji="0" lang="fr-FR" sz="1200" i="0" u="none" strike="noStrike" kern="0" cap="none" spc="0" normalizeH="0" baseline="0" noProof="0" dirty="0">
              <a:ln>
                <a:noFill/>
              </a:ln>
              <a:solidFill>
                <a:schemeClr val="bg1"/>
              </a:solidFill>
              <a:effectLst/>
              <a:uLnTx/>
              <a:uFillTx/>
              <a:cs typeface="Arial"/>
            </a:endParaRPr>
          </a:p>
        </p:txBody>
      </p:sp>
      <p:sp>
        <p:nvSpPr>
          <p:cNvPr id="20" name="ZoneTexte 19">
            <a:extLst>
              <a:ext uri="{FF2B5EF4-FFF2-40B4-BE49-F238E27FC236}">
                <a16:creationId xmlns:a16="http://schemas.microsoft.com/office/drawing/2014/main" id="{71CC093D-D8BC-4686-9FC9-FD1FA54892C3}"/>
              </a:ext>
            </a:extLst>
          </p:cNvPr>
          <p:cNvSpPr txBox="1"/>
          <p:nvPr/>
        </p:nvSpPr>
        <p:spPr>
          <a:xfrm>
            <a:off x="6894878" y="1190835"/>
            <a:ext cx="4961762" cy="169277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spcBef>
                <a:spcPts val="600"/>
              </a:spcBef>
            </a:pPr>
            <a:r>
              <a:rPr lang="fr-FR" sz="2400" b="1" dirty="0">
                <a:solidFill>
                  <a:schemeClr val="bg1"/>
                </a:solidFill>
                <a:cs typeface="Poppins" panose="00000500000000000000" pitchFamily="2" charset="0"/>
              </a:rPr>
              <a:t>4 - 5 ans après la crise de la Covid et de la crise énergétique</a:t>
            </a:r>
          </a:p>
          <a:p>
            <a:pPr marL="285750" marR="0" lvl="0" indent="-285750" algn="l" defTabSz="914400" eaLnBrk="1" fontAlgn="auto" latinLnBrk="0" hangingPunct="1">
              <a:lnSpc>
                <a:spcPct val="100000"/>
              </a:lnSpc>
              <a:spcBef>
                <a:spcPts val="600"/>
              </a:spcBef>
              <a:spcAft>
                <a:spcPts val="0"/>
              </a:spcAft>
              <a:buClrTx/>
              <a:buSzTx/>
              <a:buFont typeface="Wingdings" panose="05000000000000000000" pitchFamily="2" charset="2"/>
              <a:buChar char="§"/>
              <a:tabLst/>
              <a:defRPr/>
            </a:pPr>
            <a:endParaRPr lang="fr-FR" sz="200" b="1" spc="-50" dirty="0">
              <a:solidFill>
                <a:schemeClr val="bg1"/>
              </a:solidFill>
            </a:endParaRPr>
          </a:p>
          <a:p>
            <a:pPr marL="285750" marR="0" lvl="0" indent="-285750" algn="l" defTabSz="91440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fr-FR" sz="1600" b="1" spc="-50" dirty="0">
                <a:solidFill>
                  <a:schemeClr val="bg1"/>
                </a:solidFill>
              </a:rPr>
              <a:t>Disparition progressive </a:t>
            </a:r>
            <a:r>
              <a:rPr lang="fr-FR" sz="1600" spc="-50" dirty="0">
                <a:solidFill>
                  <a:schemeClr val="bg1"/>
                </a:solidFill>
              </a:rPr>
              <a:t>de certaines mesures de sobriété énergétique mises en place en 2021-2022 </a:t>
            </a:r>
            <a:br>
              <a:rPr lang="fr-FR" spc="-50" dirty="0">
                <a:solidFill>
                  <a:schemeClr val="bg1"/>
                </a:solidFill>
              </a:rPr>
            </a:br>
            <a:r>
              <a:rPr kumimoji="0" lang="fr-FR" sz="1200" i="0" u="none" strike="noStrike" kern="0" cap="none" spc="-50" normalizeH="0" baseline="0" noProof="0" dirty="0">
                <a:ln>
                  <a:noFill/>
                </a:ln>
                <a:solidFill>
                  <a:schemeClr val="bg1"/>
                </a:solidFill>
                <a:effectLst/>
                <a:uLnTx/>
                <a:uFillTx/>
                <a:cs typeface="Arial"/>
              </a:rPr>
              <a:t>RP mars, avril, été, rentrée et octobre</a:t>
            </a:r>
            <a:endParaRPr kumimoji="0" lang="fr-FR" sz="1200" i="0" u="none" strike="noStrike" kern="0" cap="none" spc="0" normalizeH="0" baseline="0" noProof="0" dirty="0">
              <a:ln>
                <a:noFill/>
              </a:ln>
              <a:solidFill>
                <a:schemeClr val="bg1"/>
              </a:solidFill>
              <a:effectLst/>
              <a:uLnTx/>
              <a:uFillTx/>
              <a:cs typeface="Arial"/>
            </a:endParaRPr>
          </a:p>
        </p:txBody>
      </p:sp>
      <p:sp>
        <p:nvSpPr>
          <p:cNvPr id="21" name="ZoneTexte 20">
            <a:extLst>
              <a:ext uri="{FF2B5EF4-FFF2-40B4-BE49-F238E27FC236}">
                <a16:creationId xmlns:a16="http://schemas.microsoft.com/office/drawing/2014/main" id="{54950BF1-76D5-4D70-A88F-655CB42D0C94}"/>
              </a:ext>
            </a:extLst>
          </p:cNvPr>
          <p:cNvSpPr txBox="1"/>
          <p:nvPr/>
        </p:nvSpPr>
        <p:spPr>
          <a:xfrm>
            <a:off x="461460" y="4606407"/>
            <a:ext cx="4900725" cy="152349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spcBef>
                <a:spcPts val="600"/>
              </a:spcBef>
            </a:pPr>
            <a:r>
              <a:rPr lang="fr-FR" sz="2400" b="1" dirty="0">
                <a:solidFill>
                  <a:schemeClr val="bg1"/>
                </a:solidFill>
                <a:cs typeface="Poppins" panose="00000500000000000000" pitchFamily="2" charset="0"/>
              </a:rPr>
              <a:t>Besoins croissants de flexibilité de la demande</a:t>
            </a:r>
          </a:p>
          <a:p>
            <a:pPr>
              <a:spcBef>
                <a:spcPts val="600"/>
              </a:spcBef>
            </a:pPr>
            <a:endParaRPr lang="fr-FR" sz="1200" b="1" dirty="0">
              <a:solidFill>
                <a:schemeClr val="bg1"/>
              </a:solidFill>
              <a:cs typeface="Poppins" panose="00000500000000000000" pitchFamily="2" charset="0"/>
            </a:endParaRPr>
          </a:p>
          <a:p>
            <a:pPr marL="285750" indent="-285750" algn="just">
              <a:buFont typeface="Wingdings" panose="05000000000000000000" pitchFamily="2" charset="2"/>
              <a:buChar char="§"/>
            </a:pPr>
            <a:r>
              <a:rPr lang="fr-FR" sz="1600" dirty="0">
                <a:solidFill>
                  <a:schemeClr val="bg1"/>
                </a:solidFill>
              </a:rPr>
              <a:t>Modification des </a:t>
            </a:r>
            <a:r>
              <a:rPr lang="fr-FR" sz="1600" b="1" dirty="0">
                <a:solidFill>
                  <a:schemeClr val="bg1"/>
                </a:solidFill>
              </a:rPr>
              <a:t>heures creuses</a:t>
            </a:r>
          </a:p>
          <a:p>
            <a:pPr algn="just"/>
            <a:r>
              <a:rPr lang="fr-FR" sz="1200" dirty="0">
                <a:solidFill>
                  <a:schemeClr val="bg1"/>
                </a:solidFill>
              </a:rPr>
              <a:t>RP octobre 2025</a:t>
            </a:r>
          </a:p>
        </p:txBody>
      </p:sp>
      <p:pic>
        <p:nvPicPr>
          <p:cNvPr id="6" name="Image 5">
            <a:extLst>
              <a:ext uri="{FF2B5EF4-FFF2-40B4-BE49-F238E27FC236}">
                <a16:creationId xmlns:a16="http://schemas.microsoft.com/office/drawing/2014/main" id="{F93EF883-A89E-47C5-B40E-1A7260DCC6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24" y="2579513"/>
            <a:ext cx="2783632" cy="777061"/>
          </a:xfrm>
          <a:prstGeom prst="rect">
            <a:avLst/>
          </a:prstGeom>
          <a:noFill/>
        </p:spPr>
      </p:pic>
      <p:pic>
        <p:nvPicPr>
          <p:cNvPr id="9" name="Image 8">
            <a:extLst>
              <a:ext uri="{FF2B5EF4-FFF2-40B4-BE49-F238E27FC236}">
                <a16:creationId xmlns:a16="http://schemas.microsoft.com/office/drawing/2014/main" id="{AEA92C43-B260-4BF7-BC30-5FD38E3556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7121" y="3626406"/>
            <a:ext cx="2947345" cy="3317416"/>
          </a:xfrm>
          <a:prstGeom prst="rect">
            <a:avLst/>
          </a:prstGeom>
        </p:spPr>
      </p:pic>
      <p:pic>
        <p:nvPicPr>
          <p:cNvPr id="11" name="Image 10">
            <a:extLst>
              <a:ext uri="{FF2B5EF4-FFF2-40B4-BE49-F238E27FC236}">
                <a16:creationId xmlns:a16="http://schemas.microsoft.com/office/drawing/2014/main" id="{AE70167A-592A-48BB-A878-7345997814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3634" y="1039357"/>
            <a:ext cx="1829966" cy="1289976"/>
          </a:xfrm>
          <a:prstGeom prst="rect">
            <a:avLst/>
          </a:prstGeom>
        </p:spPr>
      </p:pic>
      <p:sp>
        <p:nvSpPr>
          <p:cNvPr id="22" name="ZoneTexte 21">
            <a:extLst>
              <a:ext uri="{FF2B5EF4-FFF2-40B4-BE49-F238E27FC236}">
                <a16:creationId xmlns:a16="http://schemas.microsoft.com/office/drawing/2014/main" id="{EBD46781-A260-41C9-BEF0-435C54EEB5D7}"/>
              </a:ext>
            </a:extLst>
          </p:cNvPr>
          <p:cNvSpPr txBox="1"/>
          <p:nvPr/>
        </p:nvSpPr>
        <p:spPr>
          <a:xfrm>
            <a:off x="759981" y="6387712"/>
            <a:ext cx="4961762" cy="27699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spcBef>
                <a:spcPts val="600"/>
              </a:spcBef>
            </a:pPr>
            <a:r>
              <a:rPr kumimoji="0" lang="fr-FR" sz="1200" i="0" u="none" strike="noStrike" kern="0" cap="none" spc="-50" normalizeH="0" baseline="0" noProof="0" dirty="0">
                <a:ln>
                  <a:noFill/>
                </a:ln>
                <a:solidFill>
                  <a:schemeClr val="bg2"/>
                </a:solidFill>
                <a:effectLst/>
                <a:uLnTx/>
                <a:uFillTx/>
                <a:cs typeface="Arial"/>
              </a:rPr>
              <a:t>RP = revue de presse</a:t>
            </a:r>
            <a:endParaRPr kumimoji="0" lang="fr-FR" sz="1200" i="0" u="none" strike="noStrike" kern="0" cap="none" spc="0" normalizeH="0" baseline="0" noProof="0" dirty="0">
              <a:ln>
                <a:noFill/>
              </a:ln>
              <a:solidFill>
                <a:schemeClr val="bg2"/>
              </a:solidFill>
              <a:effectLst/>
              <a:uLnTx/>
              <a:uFillTx/>
              <a:cs typeface="Arial"/>
            </a:endParaRPr>
          </a:p>
        </p:txBody>
      </p:sp>
      <p:cxnSp>
        <p:nvCxnSpPr>
          <p:cNvPr id="10" name="Connecteur droit 9">
            <a:extLst>
              <a:ext uri="{FF2B5EF4-FFF2-40B4-BE49-F238E27FC236}">
                <a16:creationId xmlns:a16="http://schemas.microsoft.com/office/drawing/2014/main" id="{FC526477-1D65-4F9A-8F27-B2F4A8AA9581}"/>
              </a:ext>
            </a:extLst>
          </p:cNvPr>
          <p:cNvCxnSpPr/>
          <p:nvPr/>
        </p:nvCxnSpPr>
        <p:spPr>
          <a:xfrm>
            <a:off x="1055440" y="1628800"/>
            <a:ext cx="3672408"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2395E19A-A7B4-4162-856D-020BB2A7496D}"/>
              </a:ext>
            </a:extLst>
          </p:cNvPr>
          <p:cNvCxnSpPr/>
          <p:nvPr/>
        </p:nvCxnSpPr>
        <p:spPr>
          <a:xfrm>
            <a:off x="911424" y="5445224"/>
            <a:ext cx="3672408"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9CAAF89B-61D3-4234-A8E5-548D926A2521}"/>
              </a:ext>
            </a:extLst>
          </p:cNvPr>
          <p:cNvCxnSpPr/>
          <p:nvPr/>
        </p:nvCxnSpPr>
        <p:spPr>
          <a:xfrm>
            <a:off x="7504073" y="2060848"/>
            <a:ext cx="3672408"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CD2253D4-EF06-42A9-9A02-03EE8128A8A4}"/>
              </a:ext>
            </a:extLst>
          </p:cNvPr>
          <p:cNvCxnSpPr/>
          <p:nvPr/>
        </p:nvCxnSpPr>
        <p:spPr>
          <a:xfrm>
            <a:off x="7474494" y="4725144"/>
            <a:ext cx="3672408"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9475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E9CBB"/>
        </a:solidFill>
        <a:effectLst/>
      </p:bgPr>
    </p:bg>
    <p:spTree>
      <p:nvGrpSpPr>
        <p:cNvPr id="1" name=""/>
        <p:cNvGrpSpPr/>
        <p:nvPr/>
      </p:nvGrpSpPr>
      <p:grpSpPr>
        <a:xfrm>
          <a:off x="0" y="0"/>
          <a:ext cx="0" cy="0"/>
          <a:chOff x="0" y="0"/>
          <a:chExt cx="0" cy="0"/>
        </a:xfrm>
      </p:grpSpPr>
      <p:sp>
        <p:nvSpPr>
          <p:cNvPr id="17" name="Rectangle : avec coins arrondis en diagonale 16">
            <a:extLst>
              <a:ext uri="{FF2B5EF4-FFF2-40B4-BE49-F238E27FC236}">
                <a16:creationId xmlns:a16="http://schemas.microsoft.com/office/drawing/2014/main" id="{E2A04851-C057-46F7-9CAA-1BDB94340261}"/>
              </a:ext>
            </a:extLst>
          </p:cNvPr>
          <p:cNvSpPr/>
          <p:nvPr/>
        </p:nvSpPr>
        <p:spPr bwMode="auto">
          <a:xfrm>
            <a:off x="4244390" y="1052526"/>
            <a:ext cx="3703221" cy="5088694"/>
          </a:xfrm>
          <a:prstGeom prst="round2Diag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2" name="Rectangle : avec coins arrondis en diagonale 11">
            <a:extLst>
              <a:ext uri="{FF2B5EF4-FFF2-40B4-BE49-F238E27FC236}">
                <a16:creationId xmlns:a16="http://schemas.microsoft.com/office/drawing/2014/main" id="{9789C8E0-EFBE-4F1E-8A37-2BB621109F48}"/>
              </a:ext>
            </a:extLst>
          </p:cNvPr>
          <p:cNvSpPr/>
          <p:nvPr/>
        </p:nvSpPr>
        <p:spPr bwMode="auto">
          <a:xfrm>
            <a:off x="8225429" y="1044071"/>
            <a:ext cx="3703221" cy="3609065"/>
          </a:xfrm>
          <a:prstGeom prst="round2Diag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2" name="Rectangle : avec coins arrondis en diagonale 1">
            <a:extLst>
              <a:ext uri="{FF2B5EF4-FFF2-40B4-BE49-F238E27FC236}">
                <a16:creationId xmlns:a16="http://schemas.microsoft.com/office/drawing/2014/main" id="{732341B3-DA88-45A7-B3E3-8016AAC355D0}"/>
              </a:ext>
            </a:extLst>
          </p:cNvPr>
          <p:cNvSpPr/>
          <p:nvPr/>
        </p:nvSpPr>
        <p:spPr bwMode="auto">
          <a:xfrm>
            <a:off x="263350" y="1044070"/>
            <a:ext cx="3703221" cy="2960993"/>
          </a:xfrm>
          <a:prstGeom prst="round2Diag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4" name="Espace réservé du numéro de diapositive 3">
            <a:extLst>
              <a:ext uri="{FF2B5EF4-FFF2-40B4-BE49-F238E27FC236}">
                <a16:creationId xmlns:a16="http://schemas.microsoft.com/office/drawing/2014/main" id="{EBD9800F-D6A2-4A05-91B8-B87A876A376E}"/>
              </a:ext>
            </a:extLst>
          </p:cNvPr>
          <p:cNvSpPr>
            <a:spLocks noGrp="1"/>
          </p:cNvSpPr>
          <p:nvPr>
            <p:ph type="sldNum" sz="quarter" idx="12"/>
          </p:nvPr>
        </p:nvSpPr>
        <p:spPr/>
        <p:txBody>
          <a:bodyPr/>
          <a:lstStyle/>
          <a:p>
            <a:pPr>
              <a:defRPr/>
            </a:pPr>
            <a:fld id="{0CBC77A0-1F4E-42FF-9FFC-F45C3A64AF90}" type="slidenum">
              <a:rPr lang="fr-FR" smtClean="0">
                <a:solidFill>
                  <a:schemeClr val="bg1"/>
                </a:solidFill>
              </a:rPr>
              <a:t>3</a:t>
            </a:fld>
            <a:endParaRPr lang="fr-FR">
              <a:solidFill>
                <a:schemeClr val="bg1"/>
              </a:solidFill>
            </a:endParaRPr>
          </a:p>
        </p:txBody>
      </p:sp>
      <p:sp>
        <p:nvSpPr>
          <p:cNvPr id="5" name="Titre 4">
            <a:extLst>
              <a:ext uri="{FF2B5EF4-FFF2-40B4-BE49-F238E27FC236}">
                <a16:creationId xmlns:a16="http://schemas.microsoft.com/office/drawing/2014/main" id="{F70B801F-8829-4F1B-BE34-475D8C0A5D45}"/>
              </a:ext>
            </a:extLst>
          </p:cNvPr>
          <p:cNvSpPr>
            <a:spLocks noGrp="1"/>
          </p:cNvSpPr>
          <p:nvPr>
            <p:ph type="title"/>
          </p:nvPr>
        </p:nvSpPr>
        <p:spPr>
          <a:xfrm>
            <a:off x="623888" y="314036"/>
            <a:ext cx="10836275" cy="594684"/>
          </a:xfrm>
          <a:noFill/>
        </p:spPr>
        <p:txBody>
          <a:bodyPr/>
          <a:lstStyle/>
          <a:p>
            <a:pPr algn="ctr"/>
            <a:r>
              <a:rPr lang="fr-FR" dirty="0">
                <a:solidFill>
                  <a:schemeClr val="bg1"/>
                </a:solidFill>
              </a:rPr>
              <a:t>ÉNERGIES RENOUVELABLES – </a:t>
            </a:r>
            <a:r>
              <a:rPr lang="fr-FR" dirty="0" err="1">
                <a:solidFill>
                  <a:schemeClr val="bg1"/>
                </a:solidFill>
              </a:rPr>
              <a:t>EnR</a:t>
            </a:r>
            <a:r>
              <a:rPr lang="fr-FR" dirty="0">
                <a:solidFill>
                  <a:schemeClr val="bg1"/>
                </a:solidFill>
              </a:rPr>
              <a:t> </a:t>
            </a:r>
          </a:p>
        </p:txBody>
      </p:sp>
      <p:sp>
        <p:nvSpPr>
          <p:cNvPr id="6" name="ZoneTexte 5">
            <a:extLst>
              <a:ext uri="{FF2B5EF4-FFF2-40B4-BE49-F238E27FC236}">
                <a16:creationId xmlns:a16="http://schemas.microsoft.com/office/drawing/2014/main" id="{CAAA1A00-3689-457B-9423-2692DEC25166}"/>
              </a:ext>
            </a:extLst>
          </p:cNvPr>
          <p:cNvSpPr txBox="1"/>
          <p:nvPr/>
        </p:nvSpPr>
        <p:spPr>
          <a:xfrm>
            <a:off x="8225429" y="1139850"/>
            <a:ext cx="3531796" cy="307776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600"/>
              </a:spcBef>
            </a:pPr>
            <a:r>
              <a:rPr lang="fr-FR" sz="2400" b="1" dirty="0">
                <a:solidFill>
                  <a:schemeClr val="bg1"/>
                </a:solidFill>
                <a:cs typeface="Poppins" panose="00000500000000000000" pitchFamily="2" charset="0"/>
              </a:rPr>
              <a:t>Le coût et le financement des </a:t>
            </a:r>
            <a:r>
              <a:rPr lang="fr-FR" sz="2400" b="1" dirty="0" err="1">
                <a:solidFill>
                  <a:schemeClr val="bg1"/>
                </a:solidFill>
                <a:cs typeface="Poppins" panose="00000500000000000000" pitchFamily="2" charset="0"/>
              </a:rPr>
              <a:t>EnR</a:t>
            </a:r>
            <a:endParaRPr lang="fr-FR" sz="2400" b="1" dirty="0">
              <a:solidFill>
                <a:schemeClr val="bg1"/>
              </a:solidFill>
              <a:cs typeface="Poppins" panose="00000500000000000000" pitchFamily="2" charset="0"/>
            </a:endParaRPr>
          </a:p>
          <a:p>
            <a:pPr marL="285750" indent="-285750" algn="just">
              <a:spcBef>
                <a:spcPts val="600"/>
              </a:spcBef>
              <a:buFont typeface="Wingdings" panose="05000000000000000000" pitchFamily="2" charset="2"/>
              <a:buChar char="§"/>
            </a:pPr>
            <a:r>
              <a:rPr lang="fr-FR" sz="1600" spc="-50" dirty="0">
                <a:solidFill>
                  <a:schemeClr val="bg1"/>
                </a:solidFill>
              </a:rPr>
              <a:t>Des </a:t>
            </a:r>
            <a:r>
              <a:rPr lang="fr-FR" sz="1600" b="1" spc="-50" dirty="0">
                <a:solidFill>
                  <a:schemeClr val="bg1"/>
                </a:solidFill>
              </a:rPr>
              <a:t>financements</a:t>
            </a:r>
            <a:r>
              <a:rPr lang="fr-FR" sz="1600" spc="-50" dirty="0">
                <a:solidFill>
                  <a:schemeClr val="bg1"/>
                </a:solidFill>
              </a:rPr>
              <a:t> </a:t>
            </a:r>
            <a:r>
              <a:rPr lang="fr-FR" sz="1600" spc="-50" dirty="0" err="1">
                <a:solidFill>
                  <a:schemeClr val="bg1"/>
                </a:solidFill>
              </a:rPr>
              <a:t>EnR</a:t>
            </a:r>
            <a:r>
              <a:rPr lang="fr-FR" sz="1600" spc="-50" dirty="0">
                <a:solidFill>
                  <a:schemeClr val="bg1"/>
                </a:solidFill>
              </a:rPr>
              <a:t> </a:t>
            </a:r>
            <a:r>
              <a:rPr lang="fr-FR" sz="1600" b="1" spc="-50" dirty="0">
                <a:solidFill>
                  <a:schemeClr val="bg1"/>
                </a:solidFill>
              </a:rPr>
              <a:t>en baisse</a:t>
            </a:r>
            <a:r>
              <a:rPr lang="fr-FR" sz="1600" spc="-50" dirty="0">
                <a:solidFill>
                  <a:schemeClr val="bg1"/>
                </a:solidFill>
              </a:rPr>
              <a:t> en début d’année</a:t>
            </a:r>
          </a:p>
          <a:p>
            <a:pPr algn="just"/>
            <a:r>
              <a:rPr lang="fr-FR" sz="1200" spc="-50" dirty="0">
                <a:solidFill>
                  <a:schemeClr val="bg1"/>
                </a:solidFill>
              </a:rPr>
              <a:t>RP hiver 24-25 et février</a:t>
            </a:r>
            <a:endParaRPr lang="fr-FR" sz="1600" spc="-50" dirty="0">
              <a:solidFill>
                <a:schemeClr val="bg1"/>
              </a:solidFill>
            </a:endParaRPr>
          </a:p>
          <a:p>
            <a:pPr marL="285750" indent="-285750" algn="just">
              <a:spcBef>
                <a:spcPts val="600"/>
              </a:spcBef>
              <a:buFont typeface="Wingdings" panose="05000000000000000000" pitchFamily="2" charset="2"/>
              <a:buChar char="§"/>
            </a:pPr>
            <a:r>
              <a:rPr lang="fr-FR" sz="1600" spc="-50" dirty="0">
                <a:solidFill>
                  <a:schemeClr val="bg1"/>
                </a:solidFill>
              </a:rPr>
              <a:t>Un sujet important en 2025 sur le </a:t>
            </a:r>
            <a:r>
              <a:rPr lang="fr-FR" sz="1600" b="1" spc="-50" dirty="0">
                <a:solidFill>
                  <a:schemeClr val="bg1"/>
                </a:solidFill>
              </a:rPr>
              <a:t>prix</a:t>
            </a:r>
            <a:r>
              <a:rPr lang="fr-FR" sz="1600" spc="-50" dirty="0">
                <a:solidFill>
                  <a:schemeClr val="bg1"/>
                </a:solidFill>
              </a:rPr>
              <a:t> des modules des panneaux solaires qui s’effondre en début d’année et une </a:t>
            </a:r>
            <a:r>
              <a:rPr lang="fr-FR" sz="1600" b="1" spc="-50" dirty="0">
                <a:solidFill>
                  <a:schemeClr val="bg1"/>
                </a:solidFill>
              </a:rPr>
              <a:t>concurrence</a:t>
            </a:r>
            <a:r>
              <a:rPr lang="fr-FR" sz="1600" spc="-50" dirty="0">
                <a:solidFill>
                  <a:schemeClr val="bg1"/>
                </a:solidFill>
              </a:rPr>
              <a:t> chinoise féroce</a:t>
            </a:r>
          </a:p>
          <a:p>
            <a:pPr algn="just"/>
            <a:r>
              <a:rPr lang="fr-FR" sz="1200" spc="-50" dirty="0">
                <a:solidFill>
                  <a:schemeClr val="bg1"/>
                </a:solidFill>
              </a:rPr>
              <a:t>RP hiver 24-25, mars, avril et octobre</a:t>
            </a:r>
            <a:endParaRPr lang="fr-FR" sz="1600" spc="-50" dirty="0">
              <a:solidFill>
                <a:schemeClr val="bg1"/>
              </a:solidFill>
            </a:endParaRPr>
          </a:p>
        </p:txBody>
      </p:sp>
      <p:sp>
        <p:nvSpPr>
          <p:cNvPr id="7" name="ZoneTexte 6">
            <a:extLst>
              <a:ext uri="{FF2B5EF4-FFF2-40B4-BE49-F238E27FC236}">
                <a16:creationId xmlns:a16="http://schemas.microsoft.com/office/drawing/2014/main" id="{16723C0B-2C70-4BBC-A3B3-7C67CABC186C}"/>
              </a:ext>
            </a:extLst>
          </p:cNvPr>
          <p:cNvSpPr txBox="1"/>
          <p:nvPr/>
        </p:nvSpPr>
        <p:spPr>
          <a:xfrm>
            <a:off x="294163" y="1187876"/>
            <a:ext cx="3497579" cy="283154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600"/>
              </a:spcBef>
            </a:pPr>
            <a:r>
              <a:rPr lang="fr-FR" sz="2400" b="1" dirty="0">
                <a:solidFill>
                  <a:schemeClr val="bg1"/>
                </a:solidFill>
                <a:cs typeface="Poppins" panose="00000500000000000000" pitchFamily="2" charset="0"/>
              </a:rPr>
              <a:t>Hausse de la production </a:t>
            </a:r>
            <a:r>
              <a:rPr lang="fr-FR" sz="2400" b="1" dirty="0" err="1">
                <a:solidFill>
                  <a:schemeClr val="bg1"/>
                </a:solidFill>
                <a:cs typeface="Poppins" panose="00000500000000000000" pitchFamily="2" charset="0"/>
              </a:rPr>
              <a:t>EnR</a:t>
            </a:r>
            <a:endParaRPr lang="fr-FR" sz="2400" b="1" dirty="0">
              <a:solidFill>
                <a:schemeClr val="bg1"/>
              </a:solidFill>
              <a:cs typeface="Poppins" panose="00000500000000000000" pitchFamily="2" charset="0"/>
            </a:endParaRPr>
          </a:p>
          <a:p>
            <a:pPr marL="285750" indent="-285750" algn="just">
              <a:spcBef>
                <a:spcPts val="600"/>
              </a:spcBef>
              <a:buFont typeface="Wingdings" panose="05000000000000000000" pitchFamily="2" charset="2"/>
              <a:buChar char="§"/>
            </a:pPr>
            <a:r>
              <a:rPr lang="fr-FR" sz="1600" spc="-50" dirty="0">
                <a:solidFill>
                  <a:schemeClr val="bg1"/>
                </a:solidFill>
              </a:rPr>
              <a:t>Part des </a:t>
            </a:r>
            <a:r>
              <a:rPr lang="fr-FR" sz="1600" spc="-50" dirty="0" err="1">
                <a:solidFill>
                  <a:schemeClr val="bg1"/>
                </a:solidFill>
              </a:rPr>
              <a:t>EnR</a:t>
            </a:r>
            <a:r>
              <a:rPr lang="fr-FR" sz="1600" spc="-50" dirty="0">
                <a:solidFill>
                  <a:schemeClr val="bg1"/>
                </a:solidFill>
              </a:rPr>
              <a:t> dans le mix électrique, leur capacité de production et leur production </a:t>
            </a:r>
            <a:r>
              <a:rPr lang="fr-FR" sz="1600" b="1" spc="-50" dirty="0">
                <a:solidFill>
                  <a:schemeClr val="bg1"/>
                </a:solidFill>
              </a:rPr>
              <a:t>en hausse dans le monde.</a:t>
            </a:r>
            <a:r>
              <a:rPr lang="fr-FR" sz="1600" spc="-50" dirty="0">
                <a:solidFill>
                  <a:schemeClr val="bg1"/>
                </a:solidFill>
              </a:rPr>
              <a:t> </a:t>
            </a:r>
          </a:p>
          <a:p>
            <a:pPr marL="285750" indent="-285750" algn="just">
              <a:spcBef>
                <a:spcPts val="600"/>
              </a:spcBef>
              <a:buFont typeface="Wingdings" panose="05000000000000000000" pitchFamily="2" charset="2"/>
              <a:buChar char="§"/>
            </a:pPr>
            <a:r>
              <a:rPr lang="fr-FR" sz="1600" spc="-50" dirty="0">
                <a:solidFill>
                  <a:schemeClr val="bg1"/>
                </a:solidFill>
              </a:rPr>
              <a:t>En particulier, explosion de la production solaire</a:t>
            </a:r>
          </a:p>
          <a:p>
            <a:pPr algn="just"/>
            <a:r>
              <a:rPr lang="fr-FR" sz="1200" dirty="0"/>
              <a:t>RP hiver 24-25, février, mars, mai, été, rentrée, et octobre</a:t>
            </a:r>
            <a:endParaRPr lang="fr-FR" sz="1600" spc="-50" dirty="0">
              <a:solidFill>
                <a:schemeClr val="bg1"/>
              </a:solidFill>
            </a:endParaRPr>
          </a:p>
        </p:txBody>
      </p:sp>
      <p:sp>
        <p:nvSpPr>
          <p:cNvPr id="16" name="ZoneTexte 15">
            <a:extLst>
              <a:ext uri="{FF2B5EF4-FFF2-40B4-BE49-F238E27FC236}">
                <a16:creationId xmlns:a16="http://schemas.microsoft.com/office/drawing/2014/main" id="{F2E1B9E5-88D7-4AC3-8FA6-A01CE2593482}"/>
              </a:ext>
            </a:extLst>
          </p:cNvPr>
          <p:cNvSpPr txBox="1"/>
          <p:nvPr/>
        </p:nvSpPr>
        <p:spPr>
          <a:xfrm>
            <a:off x="4403812" y="1139850"/>
            <a:ext cx="3384376" cy="5001369"/>
          </a:xfrm>
          <a:prstGeom prst="rect">
            <a:avLst/>
          </a:prstGeom>
          <a:noFill/>
        </p:spPr>
        <p:txBody>
          <a:bodyPr wrap="square">
            <a:spAutoFit/>
          </a:bodyPr>
          <a:lstStyle/>
          <a:p>
            <a:pPr algn="just">
              <a:spcBef>
                <a:spcPts val="600"/>
              </a:spcBef>
            </a:pPr>
            <a:r>
              <a:rPr lang="fr-FR" sz="2400" b="1" spc="-50" dirty="0">
                <a:solidFill>
                  <a:schemeClr val="bg1"/>
                </a:solidFill>
              </a:rPr>
              <a:t>Mais une production insuffisante et instable</a:t>
            </a:r>
          </a:p>
          <a:p>
            <a:pPr marL="285750" indent="-285750" algn="just">
              <a:spcBef>
                <a:spcPts val="600"/>
              </a:spcBef>
              <a:buFont typeface="Wingdings" panose="05000000000000000000" pitchFamily="2" charset="2"/>
              <a:buChar char="§"/>
            </a:pPr>
            <a:r>
              <a:rPr lang="fr-FR" sz="1600" spc="-50" dirty="0">
                <a:solidFill>
                  <a:schemeClr val="bg1"/>
                </a:solidFill>
              </a:rPr>
              <a:t>Un secteur éolien en </a:t>
            </a:r>
            <a:r>
              <a:rPr lang="fr-FR" sz="1600" b="1" spc="-50" dirty="0">
                <a:solidFill>
                  <a:schemeClr val="bg1"/>
                </a:solidFill>
              </a:rPr>
              <a:t>difficulté</a:t>
            </a:r>
            <a:r>
              <a:rPr lang="fr-FR" sz="1600" spc="-50" dirty="0">
                <a:solidFill>
                  <a:schemeClr val="bg1"/>
                </a:solidFill>
              </a:rPr>
              <a:t> (particulièrement l’éolien offshore) et souffrant de fortes </a:t>
            </a:r>
            <a:r>
              <a:rPr lang="fr-FR" sz="1600" b="1" spc="-50" dirty="0">
                <a:solidFill>
                  <a:schemeClr val="bg1"/>
                </a:solidFill>
              </a:rPr>
              <a:t>instabilités</a:t>
            </a:r>
            <a:r>
              <a:rPr lang="fr-FR" sz="1600" spc="-50" dirty="0">
                <a:solidFill>
                  <a:schemeClr val="bg1"/>
                </a:solidFill>
              </a:rPr>
              <a:t>, notamment aux Etats-Unis</a:t>
            </a:r>
          </a:p>
          <a:p>
            <a:pPr algn="just"/>
            <a:r>
              <a:rPr lang="fr-FR" sz="1200" spc="-50" dirty="0">
                <a:solidFill>
                  <a:schemeClr val="bg1"/>
                </a:solidFill>
              </a:rPr>
              <a:t>RP hiver 2024-2025, avril, mai </a:t>
            </a:r>
          </a:p>
          <a:p>
            <a:pPr algn="just"/>
            <a:endParaRPr lang="fr-FR" sz="1400" spc="-50" dirty="0">
              <a:solidFill>
                <a:schemeClr val="bg1"/>
              </a:solidFill>
            </a:endParaRPr>
          </a:p>
          <a:p>
            <a:pPr marL="285750" indent="-285750" algn="just">
              <a:spcBef>
                <a:spcPts val="600"/>
              </a:spcBef>
              <a:buFont typeface="Wingdings" panose="05000000000000000000" pitchFamily="2" charset="2"/>
              <a:buChar char="§"/>
            </a:pPr>
            <a:r>
              <a:rPr lang="fr-FR" sz="1600" spc="-50" dirty="0">
                <a:solidFill>
                  <a:schemeClr val="bg1"/>
                </a:solidFill>
              </a:rPr>
              <a:t>Un </a:t>
            </a:r>
            <a:r>
              <a:rPr lang="fr-FR" sz="1600" b="1" spc="-50" dirty="0">
                <a:solidFill>
                  <a:schemeClr val="bg1"/>
                </a:solidFill>
              </a:rPr>
              <a:t>retard</a:t>
            </a:r>
            <a:r>
              <a:rPr lang="fr-FR" sz="1600" spc="-50" dirty="0">
                <a:solidFill>
                  <a:schemeClr val="bg1"/>
                </a:solidFill>
              </a:rPr>
              <a:t> général sur les </a:t>
            </a:r>
            <a:r>
              <a:rPr lang="fr-FR" sz="1600" b="1" spc="-50" dirty="0">
                <a:solidFill>
                  <a:schemeClr val="bg1"/>
                </a:solidFill>
              </a:rPr>
              <a:t>objectifs</a:t>
            </a:r>
            <a:r>
              <a:rPr lang="fr-FR" sz="1600" spc="-50" dirty="0">
                <a:solidFill>
                  <a:schemeClr val="bg1"/>
                </a:solidFill>
              </a:rPr>
              <a:t> </a:t>
            </a:r>
            <a:r>
              <a:rPr lang="fr-FR" sz="1600" spc="-50" dirty="0" err="1">
                <a:solidFill>
                  <a:schemeClr val="bg1"/>
                </a:solidFill>
              </a:rPr>
              <a:t>EnR</a:t>
            </a:r>
            <a:r>
              <a:rPr lang="fr-FR" sz="1600" spc="-50" dirty="0">
                <a:solidFill>
                  <a:schemeClr val="bg1"/>
                </a:solidFill>
              </a:rPr>
              <a:t> en France et dans le monde</a:t>
            </a:r>
          </a:p>
          <a:p>
            <a:pPr algn="just"/>
            <a:r>
              <a:rPr lang="fr-FR" sz="1200" spc="-50" dirty="0">
                <a:solidFill>
                  <a:schemeClr val="bg1"/>
                </a:solidFill>
              </a:rPr>
              <a:t>RP aout-septembre</a:t>
            </a:r>
          </a:p>
          <a:p>
            <a:pPr algn="just"/>
            <a:endParaRPr lang="fr-FR" sz="1400" spc="-50" dirty="0">
              <a:solidFill>
                <a:schemeClr val="bg1"/>
              </a:solidFill>
            </a:endParaRPr>
          </a:p>
          <a:p>
            <a:pPr marL="285750" indent="-285750" algn="just">
              <a:spcBef>
                <a:spcPts val="600"/>
              </a:spcBef>
              <a:buFont typeface="Wingdings" panose="05000000000000000000" pitchFamily="2" charset="2"/>
              <a:buChar char="§"/>
            </a:pPr>
            <a:r>
              <a:rPr lang="fr-FR" sz="1600" spc="-50" dirty="0">
                <a:solidFill>
                  <a:schemeClr val="bg1"/>
                </a:solidFill>
              </a:rPr>
              <a:t>Arrivée d’une nouvelle problématique liée à l’intégration des </a:t>
            </a:r>
            <a:r>
              <a:rPr lang="fr-FR" sz="1600" spc="-50" dirty="0" err="1">
                <a:solidFill>
                  <a:schemeClr val="bg1"/>
                </a:solidFill>
              </a:rPr>
              <a:t>EnR</a:t>
            </a:r>
            <a:r>
              <a:rPr lang="fr-FR" sz="1600" spc="-50" dirty="0">
                <a:solidFill>
                  <a:schemeClr val="bg1"/>
                </a:solidFill>
              </a:rPr>
              <a:t> au réseau face à une </a:t>
            </a:r>
            <a:r>
              <a:rPr lang="fr-FR" sz="1600" b="1" spc="-50" dirty="0">
                <a:solidFill>
                  <a:schemeClr val="bg1"/>
                </a:solidFill>
              </a:rPr>
              <a:t>demande électrique</a:t>
            </a:r>
            <a:r>
              <a:rPr lang="fr-FR" sz="1600" spc="-50" dirty="0">
                <a:solidFill>
                  <a:schemeClr val="bg1"/>
                </a:solidFill>
              </a:rPr>
              <a:t> plus </a:t>
            </a:r>
            <a:r>
              <a:rPr lang="fr-FR" sz="1600" b="1" spc="-50" dirty="0">
                <a:solidFill>
                  <a:schemeClr val="bg1"/>
                </a:solidFill>
              </a:rPr>
              <a:t>faible</a:t>
            </a:r>
            <a:r>
              <a:rPr lang="fr-FR" sz="1600" spc="-50" dirty="0">
                <a:solidFill>
                  <a:schemeClr val="bg1"/>
                </a:solidFill>
              </a:rPr>
              <a:t> que prévue</a:t>
            </a:r>
          </a:p>
          <a:p>
            <a:pPr algn="just"/>
            <a:r>
              <a:rPr lang="fr-FR" sz="1200" spc="-50" dirty="0">
                <a:solidFill>
                  <a:schemeClr val="bg1"/>
                </a:solidFill>
              </a:rPr>
              <a:t>RP mai</a:t>
            </a:r>
            <a:endParaRPr lang="fr-FR" sz="1600" spc="-50" dirty="0">
              <a:solidFill>
                <a:schemeClr val="bg1"/>
              </a:solidFill>
            </a:endParaRPr>
          </a:p>
        </p:txBody>
      </p:sp>
    </p:spTree>
    <p:extLst>
      <p:ext uri="{BB962C8B-B14F-4D97-AF65-F5344CB8AC3E}">
        <p14:creationId xmlns:p14="http://schemas.microsoft.com/office/powerpoint/2010/main" val="787708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E9CBB"/>
        </a:solidFill>
        <a:effectLst/>
      </p:bgPr>
    </p:bg>
    <p:spTree>
      <p:nvGrpSpPr>
        <p:cNvPr id="1" name=""/>
        <p:cNvGrpSpPr/>
        <p:nvPr/>
      </p:nvGrpSpPr>
      <p:grpSpPr>
        <a:xfrm>
          <a:off x="0" y="0"/>
          <a:ext cx="0" cy="0"/>
          <a:chOff x="0" y="0"/>
          <a:chExt cx="0" cy="0"/>
        </a:xfrm>
      </p:grpSpPr>
      <p:sp>
        <p:nvSpPr>
          <p:cNvPr id="18" name="Rectangle : avec coins arrondis en diagonale 17">
            <a:extLst>
              <a:ext uri="{FF2B5EF4-FFF2-40B4-BE49-F238E27FC236}">
                <a16:creationId xmlns:a16="http://schemas.microsoft.com/office/drawing/2014/main" id="{955537E5-7EE5-4531-AAA1-7A8593BBAA8D}"/>
              </a:ext>
            </a:extLst>
          </p:cNvPr>
          <p:cNvSpPr/>
          <p:nvPr/>
        </p:nvSpPr>
        <p:spPr bwMode="auto">
          <a:xfrm>
            <a:off x="7077400" y="1324566"/>
            <a:ext cx="3755963" cy="2807529"/>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 avec coins arrondis en diagonale 13">
            <a:extLst>
              <a:ext uri="{FF2B5EF4-FFF2-40B4-BE49-F238E27FC236}">
                <a16:creationId xmlns:a16="http://schemas.microsoft.com/office/drawing/2014/main" id="{98F88039-E5FC-43D3-8FFF-A47BB21E5740}"/>
              </a:ext>
            </a:extLst>
          </p:cNvPr>
          <p:cNvSpPr/>
          <p:nvPr/>
        </p:nvSpPr>
        <p:spPr bwMode="auto">
          <a:xfrm>
            <a:off x="1035183" y="1329967"/>
            <a:ext cx="3703221" cy="2260748"/>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 avec coins arrondis en diagonale 12">
            <a:extLst>
              <a:ext uri="{FF2B5EF4-FFF2-40B4-BE49-F238E27FC236}">
                <a16:creationId xmlns:a16="http://schemas.microsoft.com/office/drawing/2014/main" id="{59F429A5-99F4-4CBA-A4E3-773C444C4D35}"/>
              </a:ext>
            </a:extLst>
          </p:cNvPr>
          <p:cNvSpPr/>
          <p:nvPr/>
        </p:nvSpPr>
        <p:spPr bwMode="auto">
          <a:xfrm>
            <a:off x="1035183" y="4349717"/>
            <a:ext cx="3703221" cy="1743509"/>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EBD9800F-D6A2-4A05-91B8-B87A876A376E}"/>
              </a:ext>
            </a:extLst>
          </p:cNvPr>
          <p:cNvSpPr>
            <a:spLocks noGrp="1"/>
          </p:cNvSpPr>
          <p:nvPr>
            <p:ph type="sldNum" sz="quarter" idx="12"/>
          </p:nvPr>
        </p:nvSpPr>
        <p:spPr/>
        <p:txBody>
          <a:bodyPr/>
          <a:lstStyle/>
          <a:p>
            <a:pPr>
              <a:defRPr/>
            </a:pPr>
            <a:fld id="{0CBC77A0-1F4E-42FF-9FFC-F45C3A64AF90}" type="slidenum">
              <a:rPr lang="fr-FR" smtClean="0"/>
              <a:t>4</a:t>
            </a:fld>
            <a:endParaRPr lang="fr-FR"/>
          </a:p>
        </p:txBody>
      </p:sp>
      <p:sp>
        <p:nvSpPr>
          <p:cNvPr id="5" name="Titre 4">
            <a:extLst>
              <a:ext uri="{FF2B5EF4-FFF2-40B4-BE49-F238E27FC236}">
                <a16:creationId xmlns:a16="http://schemas.microsoft.com/office/drawing/2014/main" id="{F70B801F-8829-4F1B-BE34-475D8C0A5D45}"/>
              </a:ext>
            </a:extLst>
          </p:cNvPr>
          <p:cNvSpPr>
            <a:spLocks noGrp="1"/>
          </p:cNvSpPr>
          <p:nvPr>
            <p:ph type="title"/>
          </p:nvPr>
        </p:nvSpPr>
        <p:spPr>
          <a:xfrm>
            <a:off x="623888" y="314036"/>
            <a:ext cx="10836275" cy="594684"/>
          </a:xfrm>
          <a:noFill/>
        </p:spPr>
        <p:txBody>
          <a:bodyPr/>
          <a:lstStyle/>
          <a:p>
            <a:pPr algn="ctr"/>
            <a:r>
              <a:rPr lang="fr-FR" dirty="0">
                <a:solidFill>
                  <a:schemeClr val="bg2"/>
                </a:solidFill>
              </a:rPr>
              <a:t>ÉNERGIES RENOUVELABLES – </a:t>
            </a:r>
            <a:r>
              <a:rPr lang="fr-FR" dirty="0" err="1">
                <a:solidFill>
                  <a:schemeClr val="bg2"/>
                </a:solidFill>
              </a:rPr>
              <a:t>EnR</a:t>
            </a:r>
            <a:r>
              <a:rPr lang="fr-FR" dirty="0">
                <a:solidFill>
                  <a:schemeClr val="bg2"/>
                </a:solidFill>
              </a:rPr>
              <a:t> </a:t>
            </a:r>
          </a:p>
        </p:txBody>
      </p:sp>
      <p:sp>
        <p:nvSpPr>
          <p:cNvPr id="8" name="ZoneTexte 7">
            <a:extLst>
              <a:ext uri="{FF2B5EF4-FFF2-40B4-BE49-F238E27FC236}">
                <a16:creationId xmlns:a16="http://schemas.microsoft.com/office/drawing/2014/main" id="{4D022443-D99B-46E3-9031-25D099EAB0F0}"/>
              </a:ext>
            </a:extLst>
          </p:cNvPr>
          <p:cNvSpPr txBox="1"/>
          <p:nvPr/>
        </p:nvSpPr>
        <p:spPr>
          <a:xfrm>
            <a:off x="1042458" y="4486763"/>
            <a:ext cx="3649967" cy="147732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600"/>
              </a:spcBef>
            </a:pPr>
            <a:r>
              <a:rPr lang="fr-FR" b="1" dirty="0">
                <a:solidFill>
                  <a:schemeClr val="tx1"/>
                </a:solidFill>
                <a:cs typeface="Poppins" panose="00000500000000000000" pitchFamily="2" charset="0"/>
              </a:rPr>
              <a:t>Impact climatique</a:t>
            </a:r>
          </a:p>
          <a:p>
            <a:pPr marL="285750" indent="-285750">
              <a:spcBef>
                <a:spcPts val="600"/>
              </a:spcBef>
              <a:buFont typeface="Wingdings" panose="05000000000000000000" pitchFamily="2" charset="2"/>
              <a:buChar char="§"/>
            </a:pPr>
            <a:r>
              <a:rPr lang="fr-FR" sz="1600" dirty="0">
                <a:solidFill>
                  <a:schemeClr val="tx1"/>
                </a:solidFill>
                <a:cs typeface="Poppins" panose="00000500000000000000" pitchFamily="2" charset="0"/>
              </a:rPr>
              <a:t>La question de l’impact du changement climatique sur les </a:t>
            </a:r>
            <a:r>
              <a:rPr lang="fr-FR" sz="1600" dirty="0" err="1">
                <a:solidFill>
                  <a:schemeClr val="tx1"/>
                </a:solidFill>
                <a:cs typeface="Poppins" panose="00000500000000000000" pitchFamily="2" charset="0"/>
              </a:rPr>
              <a:t>EnR</a:t>
            </a:r>
            <a:r>
              <a:rPr lang="fr-FR" sz="1600" dirty="0">
                <a:solidFill>
                  <a:schemeClr val="tx1"/>
                </a:solidFill>
                <a:cs typeface="Poppins" panose="00000500000000000000" pitchFamily="2" charset="0"/>
              </a:rPr>
              <a:t> est soulevée</a:t>
            </a:r>
          </a:p>
          <a:p>
            <a:pPr>
              <a:spcBef>
                <a:spcPts val="600"/>
              </a:spcBef>
            </a:pPr>
            <a:r>
              <a:rPr lang="fr-FR" sz="1200" dirty="0">
                <a:solidFill>
                  <a:schemeClr val="tx1"/>
                </a:solidFill>
                <a:cs typeface="Poppins" panose="00000500000000000000" pitchFamily="2" charset="0"/>
              </a:rPr>
              <a:t>RP avril</a:t>
            </a:r>
            <a:endParaRPr lang="fr-FR" sz="1600" dirty="0">
              <a:solidFill>
                <a:schemeClr val="tx1"/>
              </a:solidFill>
              <a:cs typeface="Poppins" panose="00000500000000000000" pitchFamily="2" charset="0"/>
            </a:endParaRPr>
          </a:p>
        </p:txBody>
      </p:sp>
      <p:sp>
        <p:nvSpPr>
          <p:cNvPr id="9" name="ZoneTexte 8">
            <a:extLst>
              <a:ext uri="{FF2B5EF4-FFF2-40B4-BE49-F238E27FC236}">
                <a16:creationId xmlns:a16="http://schemas.microsoft.com/office/drawing/2014/main" id="{796A4757-4F2A-4CA8-8B8A-89B610867641}"/>
              </a:ext>
            </a:extLst>
          </p:cNvPr>
          <p:cNvSpPr txBox="1"/>
          <p:nvPr/>
        </p:nvSpPr>
        <p:spPr>
          <a:xfrm>
            <a:off x="7176120" y="1445484"/>
            <a:ext cx="3518788" cy="264687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600"/>
              </a:spcBef>
            </a:pPr>
            <a:r>
              <a:rPr lang="fr-FR" b="1" dirty="0">
                <a:solidFill>
                  <a:schemeClr val="tx1"/>
                </a:solidFill>
                <a:cs typeface="Poppins" panose="00000500000000000000" pitchFamily="2" charset="0"/>
              </a:rPr>
              <a:t>Intérêt en hausse vis-à-vis de l’autoconsommation </a:t>
            </a:r>
          </a:p>
          <a:p>
            <a:pPr marL="285750" indent="-285750" algn="just">
              <a:spcBef>
                <a:spcPts val="600"/>
              </a:spcBef>
              <a:buFont typeface="Wingdings" panose="05000000000000000000" pitchFamily="2" charset="2"/>
              <a:buChar char="§"/>
            </a:pPr>
            <a:r>
              <a:rPr lang="fr-FR" sz="1600" spc="-50" dirty="0">
                <a:solidFill>
                  <a:schemeClr val="tx1"/>
                </a:solidFill>
              </a:rPr>
              <a:t>Facilitation par les pouvoirs publics français et du Royaume-Uni pour des projets en </a:t>
            </a:r>
            <a:r>
              <a:rPr lang="fr-FR" sz="1600" b="1" spc="-50" dirty="0">
                <a:solidFill>
                  <a:schemeClr val="tx1"/>
                </a:solidFill>
              </a:rPr>
              <a:t>autoconsommation</a:t>
            </a:r>
          </a:p>
          <a:p>
            <a:pPr algn="just"/>
            <a:r>
              <a:rPr lang="fr-FR" sz="1200" spc="-50" dirty="0">
                <a:solidFill>
                  <a:schemeClr val="tx1"/>
                </a:solidFill>
              </a:rPr>
              <a:t>RP </a:t>
            </a:r>
            <a:r>
              <a:rPr lang="fr-FR" sz="1200" dirty="0"/>
              <a:t>mars et mai</a:t>
            </a:r>
            <a:endParaRPr lang="fr-FR" sz="1200" spc="-50" dirty="0">
              <a:solidFill>
                <a:schemeClr val="tx1"/>
              </a:solidFill>
            </a:endParaRPr>
          </a:p>
          <a:p>
            <a:pPr algn="just"/>
            <a:endParaRPr lang="fr-FR" sz="1600" spc="-50" dirty="0">
              <a:solidFill>
                <a:schemeClr val="tx1"/>
              </a:solidFill>
            </a:endParaRPr>
          </a:p>
          <a:p>
            <a:pPr marL="285750" indent="-285750" algn="just">
              <a:spcBef>
                <a:spcPts val="600"/>
              </a:spcBef>
              <a:buFont typeface="Wingdings" panose="05000000000000000000" pitchFamily="2" charset="2"/>
              <a:buChar char="§"/>
            </a:pPr>
            <a:r>
              <a:rPr lang="fr-FR" sz="1600" b="1" spc="-50" dirty="0">
                <a:solidFill>
                  <a:schemeClr val="tx1"/>
                </a:solidFill>
              </a:rPr>
              <a:t>Croissance</a:t>
            </a:r>
            <a:r>
              <a:rPr lang="fr-FR" sz="1600" spc="-50" dirty="0">
                <a:solidFill>
                  <a:schemeClr val="tx1"/>
                </a:solidFill>
              </a:rPr>
              <a:t> du phénomène d’autoconsommation en France</a:t>
            </a:r>
          </a:p>
          <a:p>
            <a:pPr algn="just"/>
            <a:r>
              <a:rPr lang="fr-FR" sz="1200" spc="-50" dirty="0">
                <a:solidFill>
                  <a:schemeClr val="tx1"/>
                </a:solidFill>
              </a:rPr>
              <a:t>RP octobre </a:t>
            </a:r>
            <a:endParaRPr lang="fr-FR" sz="1600" spc="-50" dirty="0">
              <a:solidFill>
                <a:schemeClr val="tx1"/>
              </a:solidFill>
            </a:endParaRPr>
          </a:p>
        </p:txBody>
      </p:sp>
      <p:sp>
        <p:nvSpPr>
          <p:cNvPr id="10" name="ZoneTexte 9">
            <a:extLst>
              <a:ext uri="{FF2B5EF4-FFF2-40B4-BE49-F238E27FC236}">
                <a16:creationId xmlns:a16="http://schemas.microsoft.com/office/drawing/2014/main" id="{6E513CD0-B32F-4712-988F-71825E422686}"/>
              </a:ext>
            </a:extLst>
          </p:cNvPr>
          <p:cNvSpPr txBox="1"/>
          <p:nvPr/>
        </p:nvSpPr>
        <p:spPr>
          <a:xfrm>
            <a:off x="1042459" y="1541435"/>
            <a:ext cx="3672408" cy="196977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600"/>
              </a:spcBef>
            </a:pPr>
            <a:r>
              <a:rPr lang="fr-FR" b="1" dirty="0">
                <a:solidFill>
                  <a:schemeClr val="tx1"/>
                </a:solidFill>
                <a:latin typeface="Poppins" panose="00000500000000000000" pitchFamily="2" charset="0"/>
                <a:cs typeface="Poppins" panose="00000500000000000000" pitchFamily="2" charset="0"/>
              </a:rPr>
              <a:t>Contentieux autour des barrages hydroélectriques</a:t>
            </a:r>
          </a:p>
          <a:p>
            <a:pPr marL="285750" indent="-285750">
              <a:spcBef>
                <a:spcPts val="600"/>
              </a:spcBef>
              <a:buFont typeface="Wingdings" panose="05000000000000000000" pitchFamily="2" charset="2"/>
              <a:buChar char="§"/>
            </a:pPr>
            <a:r>
              <a:rPr lang="fr-FR" sz="1600" spc="-50" dirty="0">
                <a:solidFill>
                  <a:schemeClr val="tx1"/>
                </a:solidFill>
              </a:rPr>
              <a:t>Fin du </a:t>
            </a:r>
            <a:r>
              <a:rPr lang="fr-FR" sz="1600" b="1" spc="-50" dirty="0">
                <a:solidFill>
                  <a:schemeClr val="tx1"/>
                </a:solidFill>
              </a:rPr>
              <a:t>contentieux</a:t>
            </a:r>
            <a:r>
              <a:rPr lang="fr-FR" sz="1600" spc="-50" dirty="0">
                <a:solidFill>
                  <a:schemeClr val="tx1"/>
                </a:solidFill>
              </a:rPr>
              <a:t> avec l’Europe qui empêchait de relancer les investissements français dans le secteur</a:t>
            </a:r>
          </a:p>
          <a:p>
            <a:pPr>
              <a:spcBef>
                <a:spcPts val="600"/>
              </a:spcBef>
            </a:pPr>
            <a:r>
              <a:rPr lang="fr-FR" sz="1200" spc="-50" dirty="0">
                <a:solidFill>
                  <a:schemeClr val="tx1"/>
                </a:solidFill>
              </a:rPr>
              <a:t>Pas mis dans RP…septembre 2025</a:t>
            </a:r>
            <a:endParaRPr lang="fr-FR" sz="1600" spc="-50" dirty="0">
              <a:solidFill>
                <a:schemeClr val="tx1"/>
              </a:solidFill>
            </a:endParaRPr>
          </a:p>
        </p:txBody>
      </p:sp>
    </p:spTree>
    <p:extLst>
      <p:ext uri="{BB962C8B-B14F-4D97-AF65-F5344CB8AC3E}">
        <p14:creationId xmlns:p14="http://schemas.microsoft.com/office/powerpoint/2010/main" val="858493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939D"/>
        </a:solidFill>
        <a:effectLst/>
      </p:bgPr>
    </p:bg>
    <p:spTree>
      <p:nvGrpSpPr>
        <p:cNvPr id="1" name=""/>
        <p:cNvGrpSpPr/>
        <p:nvPr/>
      </p:nvGrpSpPr>
      <p:grpSpPr>
        <a:xfrm>
          <a:off x="0" y="0"/>
          <a:ext cx="0" cy="0"/>
          <a:chOff x="0" y="0"/>
          <a:chExt cx="0" cy="0"/>
        </a:xfrm>
      </p:grpSpPr>
      <p:sp>
        <p:nvSpPr>
          <p:cNvPr id="16" name="Rectangle : coins arrondis 15">
            <a:extLst>
              <a:ext uri="{FF2B5EF4-FFF2-40B4-BE49-F238E27FC236}">
                <a16:creationId xmlns:a16="http://schemas.microsoft.com/office/drawing/2014/main" id="{93271241-B2D8-49F8-A25E-A90F8F1F7D51}"/>
              </a:ext>
            </a:extLst>
          </p:cNvPr>
          <p:cNvSpPr/>
          <p:nvPr/>
        </p:nvSpPr>
        <p:spPr bwMode="auto">
          <a:xfrm>
            <a:off x="6564990" y="4859343"/>
            <a:ext cx="6181441" cy="1493080"/>
          </a:xfrm>
          <a:prstGeom prst="roundRect">
            <a:avLst/>
          </a:prstGeom>
          <a:solidFill>
            <a:srgbClr val="D78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 coins arrondis 14">
            <a:extLst>
              <a:ext uri="{FF2B5EF4-FFF2-40B4-BE49-F238E27FC236}">
                <a16:creationId xmlns:a16="http://schemas.microsoft.com/office/drawing/2014/main" id="{EAFE6E2E-67F9-4444-A880-904072C0117D}"/>
              </a:ext>
            </a:extLst>
          </p:cNvPr>
          <p:cNvSpPr/>
          <p:nvPr/>
        </p:nvSpPr>
        <p:spPr bwMode="auto">
          <a:xfrm>
            <a:off x="6535879" y="1039356"/>
            <a:ext cx="6181441" cy="3541772"/>
          </a:xfrm>
          <a:prstGeom prst="roundRect">
            <a:avLst/>
          </a:prstGeom>
          <a:solidFill>
            <a:srgbClr val="D78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 coins arrondis 13">
            <a:extLst>
              <a:ext uri="{FF2B5EF4-FFF2-40B4-BE49-F238E27FC236}">
                <a16:creationId xmlns:a16="http://schemas.microsoft.com/office/drawing/2014/main" id="{2F23F5EB-156A-4CEB-AA5A-FA6D5F71EE28}"/>
              </a:ext>
            </a:extLst>
          </p:cNvPr>
          <p:cNvSpPr/>
          <p:nvPr/>
        </p:nvSpPr>
        <p:spPr bwMode="auto">
          <a:xfrm>
            <a:off x="0" y="1025432"/>
            <a:ext cx="6181441" cy="4632782"/>
          </a:xfrm>
          <a:prstGeom prst="roundRect">
            <a:avLst/>
          </a:prstGeom>
          <a:solidFill>
            <a:srgbClr val="D78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2CA5796F-3883-49A8-8B3D-34277A291FB3}"/>
              </a:ext>
            </a:extLst>
          </p:cNvPr>
          <p:cNvSpPr>
            <a:spLocks noGrp="1"/>
          </p:cNvSpPr>
          <p:nvPr>
            <p:ph type="sldNum" sz="quarter" idx="12"/>
          </p:nvPr>
        </p:nvSpPr>
        <p:spPr>
          <a:noFill/>
        </p:spPr>
        <p:txBody>
          <a:bodyPr/>
          <a:lstStyle/>
          <a:p>
            <a:pPr>
              <a:defRPr/>
            </a:pPr>
            <a:fld id="{0CBC77A0-1F4E-42FF-9FFC-F45C3A64AF90}" type="slidenum">
              <a:rPr lang="fr-FR" smtClean="0">
                <a:solidFill>
                  <a:schemeClr val="bg2"/>
                </a:solidFill>
              </a:rPr>
              <a:t>5</a:t>
            </a:fld>
            <a:endParaRPr lang="fr-FR">
              <a:solidFill>
                <a:schemeClr val="bg2"/>
              </a:solidFill>
            </a:endParaRPr>
          </a:p>
        </p:txBody>
      </p:sp>
      <p:sp>
        <p:nvSpPr>
          <p:cNvPr id="5" name="Titre 4">
            <a:extLst>
              <a:ext uri="{FF2B5EF4-FFF2-40B4-BE49-F238E27FC236}">
                <a16:creationId xmlns:a16="http://schemas.microsoft.com/office/drawing/2014/main" id="{30067D98-28C6-4C26-BDE0-D284B84351F8}"/>
              </a:ext>
            </a:extLst>
          </p:cNvPr>
          <p:cNvSpPr>
            <a:spLocks noGrp="1"/>
          </p:cNvSpPr>
          <p:nvPr>
            <p:ph type="title"/>
          </p:nvPr>
        </p:nvSpPr>
        <p:spPr>
          <a:noFill/>
        </p:spPr>
        <p:txBody>
          <a:bodyPr/>
          <a:lstStyle/>
          <a:p>
            <a:pPr algn="ctr"/>
            <a:r>
              <a:rPr lang="fr-FR" dirty="0">
                <a:solidFill>
                  <a:schemeClr val="bg2"/>
                </a:solidFill>
              </a:rPr>
              <a:t>NUCLÉAIRE</a:t>
            </a:r>
          </a:p>
        </p:txBody>
      </p:sp>
      <p:sp>
        <p:nvSpPr>
          <p:cNvPr id="8" name="ZoneTexte 7">
            <a:extLst>
              <a:ext uri="{FF2B5EF4-FFF2-40B4-BE49-F238E27FC236}">
                <a16:creationId xmlns:a16="http://schemas.microsoft.com/office/drawing/2014/main" id="{C3CC8736-2BE1-45AD-B24D-B4F56A96E34C}"/>
              </a:ext>
            </a:extLst>
          </p:cNvPr>
          <p:cNvSpPr txBox="1"/>
          <p:nvPr/>
        </p:nvSpPr>
        <p:spPr>
          <a:xfrm>
            <a:off x="306215" y="1185862"/>
            <a:ext cx="5429745" cy="393954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600"/>
              </a:spcBef>
            </a:pPr>
            <a:r>
              <a:rPr lang="fr-FR" b="1" dirty="0">
                <a:solidFill>
                  <a:schemeClr val="bg2"/>
                </a:solidFill>
                <a:cs typeface="Poppins" panose="00000500000000000000" pitchFamily="2" charset="0"/>
              </a:rPr>
              <a:t>Retour en force de l’énergie d’origine nucléaire</a:t>
            </a:r>
          </a:p>
          <a:p>
            <a:pPr marL="285750" indent="-285750" algn="just">
              <a:spcBef>
                <a:spcPts val="600"/>
              </a:spcBef>
              <a:buFont typeface="Wingdings" panose="05000000000000000000" pitchFamily="2" charset="2"/>
              <a:buChar char="§"/>
            </a:pPr>
            <a:r>
              <a:rPr lang="fr-FR" sz="1600" spc="-50" dirty="0">
                <a:solidFill>
                  <a:schemeClr val="bg2"/>
                </a:solidFill>
              </a:rPr>
              <a:t>Plusieurs pays européens (Espagne, Royaume-Uni, Belgique…) ont reconsidéré le </a:t>
            </a:r>
            <a:r>
              <a:rPr lang="fr-FR" sz="1600" b="1" spc="-50" dirty="0">
                <a:solidFill>
                  <a:schemeClr val="bg2"/>
                </a:solidFill>
              </a:rPr>
              <a:t>rôle du nucléaire</a:t>
            </a:r>
          </a:p>
          <a:p>
            <a:pPr algn="just"/>
            <a:r>
              <a:rPr lang="fr-FR" sz="1200" spc="-50" dirty="0">
                <a:solidFill>
                  <a:schemeClr val="bg2"/>
                </a:solidFill>
              </a:rPr>
              <a:t>RP  hiver 24-25, février et mars, mai, été, rentrée, octobre</a:t>
            </a:r>
            <a:endParaRPr lang="fr-FR" sz="1600" spc="-50" dirty="0">
              <a:solidFill>
                <a:schemeClr val="bg2"/>
              </a:solidFill>
            </a:endParaRPr>
          </a:p>
          <a:p>
            <a:pPr algn="just"/>
            <a:endParaRPr lang="fr-FR" sz="1600" b="1" spc="-50" dirty="0">
              <a:solidFill>
                <a:schemeClr val="bg2"/>
              </a:solidFill>
            </a:endParaRPr>
          </a:p>
          <a:p>
            <a:pPr marL="285750" indent="-285750" algn="just">
              <a:spcBef>
                <a:spcPts val="600"/>
              </a:spcBef>
              <a:buFont typeface="Wingdings" panose="05000000000000000000" pitchFamily="2" charset="2"/>
              <a:buChar char="§"/>
            </a:pPr>
            <a:r>
              <a:rPr lang="fr-FR" sz="1600" spc="-50" dirty="0">
                <a:solidFill>
                  <a:schemeClr val="bg2"/>
                </a:solidFill>
              </a:rPr>
              <a:t>Réflexions sur l’allongement de la durée de vie</a:t>
            </a:r>
          </a:p>
          <a:p>
            <a:pPr algn="just"/>
            <a:r>
              <a:rPr lang="fr-FR" sz="1200" spc="-50" dirty="0">
                <a:solidFill>
                  <a:schemeClr val="bg2"/>
                </a:solidFill>
              </a:rPr>
              <a:t>RP  avril et été</a:t>
            </a:r>
          </a:p>
          <a:p>
            <a:pPr algn="just"/>
            <a:endParaRPr lang="fr-FR" sz="1600" spc="-50" dirty="0">
              <a:solidFill>
                <a:schemeClr val="bg2"/>
              </a:solidFill>
            </a:endParaRPr>
          </a:p>
          <a:p>
            <a:pPr marL="285750" indent="-285750" algn="just">
              <a:spcBef>
                <a:spcPts val="600"/>
              </a:spcBef>
              <a:buFont typeface="Wingdings" panose="05000000000000000000" pitchFamily="2" charset="2"/>
              <a:buChar char="§"/>
            </a:pPr>
            <a:r>
              <a:rPr lang="fr-FR" sz="1600" b="1" spc="-50" dirty="0">
                <a:solidFill>
                  <a:schemeClr val="bg2"/>
                </a:solidFill>
              </a:rPr>
              <a:t>Production record  </a:t>
            </a:r>
            <a:r>
              <a:rPr lang="fr-FR" sz="1600" spc="-50" dirty="0">
                <a:solidFill>
                  <a:schemeClr val="bg2"/>
                </a:solidFill>
              </a:rPr>
              <a:t>: 2667 TWh en 2024 dans le monde ; 373TWh en France en 2025 et une exportation record de 92.3 TWh</a:t>
            </a:r>
          </a:p>
          <a:p>
            <a:pPr algn="just"/>
            <a:endParaRPr lang="fr-FR" sz="1600" spc="-50" dirty="0">
              <a:solidFill>
                <a:schemeClr val="bg2"/>
              </a:solidFill>
            </a:endParaRPr>
          </a:p>
          <a:p>
            <a:pPr marL="285750" indent="-285750" algn="just">
              <a:spcBef>
                <a:spcPts val="600"/>
              </a:spcBef>
              <a:buFont typeface="Wingdings" panose="05000000000000000000" pitchFamily="2" charset="2"/>
              <a:buChar char="§"/>
            </a:pPr>
            <a:r>
              <a:rPr lang="fr-FR" sz="1600" spc="-50" dirty="0">
                <a:solidFill>
                  <a:schemeClr val="bg2"/>
                </a:solidFill>
              </a:rPr>
              <a:t>Taxonomie européenne : le nucléaire </a:t>
            </a:r>
            <a:r>
              <a:rPr lang="fr-FR" sz="1600" b="1" spc="-50" dirty="0">
                <a:solidFill>
                  <a:schemeClr val="bg2"/>
                </a:solidFill>
              </a:rPr>
              <a:t>définitivement reconnu </a:t>
            </a:r>
            <a:r>
              <a:rPr lang="fr-FR" sz="1600" spc="-50" dirty="0">
                <a:solidFill>
                  <a:schemeClr val="bg2"/>
                </a:solidFill>
              </a:rPr>
              <a:t>malgré l’opposition autrichienne</a:t>
            </a:r>
          </a:p>
          <a:p>
            <a:pPr algn="just"/>
            <a:r>
              <a:rPr lang="fr-FR" sz="1200" spc="-50" dirty="0">
                <a:solidFill>
                  <a:schemeClr val="bg2"/>
                </a:solidFill>
              </a:rPr>
              <a:t>RP septembre</a:t>
            </a:r>
            <a:endParaRPr lang="fr-FR" sz="1400" spc="-50" dirty="0">
              <a:solidFill>
                <a:schemeClr val="bg2"/>
              </a:solidFill>
            </a:endParaRPr>
          </a:p>
        </p:txBody>
      </p:sp>
      <p:sp>
        <p:nvSpPr>
          <p:cNvPr id="9" name="ZoneTexte 8">
            <a:extLst>
              <a:ext uri="{FF2B5EF4-FFF2-40B4-BE49-F238E27FC236}">
                <a16:creationId xmlns:a16="http://schemas.microsoft.com/office/drawing/2014/main" id="{CD0C4933-CADC-4D7E-8666-912E8D437A47}"/>
              </a:ext>
            </a:extLst>
          </p:cNvPr>
          <p:cNvSpPr txBox="1"/>
          <p:nvPr/>
        </p:nvSpPr>
        <p:spPr>
          <a:xfrm>
            <a:off x="6929542" y="1168722"/>
            <a:ext cx="4763530" cy="293926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600"/>
              </a:spcBef>
            </a:pPr>
            <a:r>
              <a:rPr lang="fr-FR" b="1" dirty="0">
                <a:solidFill>
                  <a:schemeClr val="bg2"/>
                </a:solidFill>
                <a:cs typeface="Poppins" panose="00000500000000000000" pitchFamily="2" charset="0"/>
              </a:rPr>
              <a:t>Consolidation de la filière française</a:t>
            </a:r>
          </a:p>
          <a:p>
            <a:pPr marL="285750" indent="-285750">
              <a:spcBef>
                <a:spcPts val="600"/>
              </a:spcBef>
              <a:buFont typeface="Wingdings" panose="05000000000000000000" pitchFamily="2" charset="2"/>
              <a:buChar char="§"/>
            </a:pPr>
            <a:r>
              <a:rPr lang="fr-FR" sz="1600" spc="-50" dirty="0">
                <a:solidFill>
                  <a:schemeClr val="bg2"/>
                </a:solidFill>
              </a:rPr>
              <a:t>Question de l’approvisionnement en </a:t>
            </a:r>
            <a:r>
              <a:rPr lang="fr-FR" sz="1600" b="1" spc="-50" dirty="0">
                <a:solidFill>
                  <a:schemeClr val="bg2"/>
                </a:solidFill>
              </a:rPr>
              <a:t>uranium</a:t>
            </a:r>
          </a:p>
          <a:p>
            <a:r>
              <a:rPr lang="fr-FR" sz="1200" spc="-50" dirty="0">
                <a:solidFill>
                  <a:schemeClr val="bg2"/>
                </a:solidFill>
              </a:rPr>
              <a:t>RP hiver, avril</a:t>
            </a:r>
            <a:endParaRPr lang="fr-FR" sz="1600" spc="-50" dirty="0">
              <a:solidFill>
                <a:schemeClr val="bg2"/>
              </a:solidFill>
            </a:endParaRPr>
          </a:p>
          <a:p>
            <a:pPr>
              <a:spcBef>
                <a:spcPts val="600"/>
              </a:spcBef>
            </a:pPr>
            <a:endParaRPr lang="fr-FR" sz="1600" b="1" spc="-50" dirty="0">
              <a:solidFill>
                <a:schemeClr val="bg2"/>
              </a:solidFill>
            </a:endParaRPr>
          </a:p>
          <a:p>
            <a:pPr marL="285750" indent="-285750">
              <a:spcBef>
                <a:spcPts val="600"/>
              </a:spcBef>
              <a:buFont typeface="Wingdings" panose="05000000000000000000" pitchFamily="2" charset="2"/>
              <a:buChar char="§"/>
            </a:pPr>
            <a:r>
              <a:rPr lang="fr-FR" sz="1600" b="1" spc="-50" dirty="0">
                <a:solidFill>
                  <a:schemeClr val="bg2"/>
                </a:solidFill>
              </a:rPr>
              <a:t>Rachats</a:t>
            </a:r>
            <a:r>
              <a:rPr lang="fr-FR" sz="1600" spc="-50" dirty="0">
                <a:solidFill>
                  <a:schemeClr val="bg2"/>
                </a:solidFill>
              </a:rPr>
              <a:t> par des </a:t>
            </a:r>
            <a:r>
              <a:rPr lang="fr-FR" sz="1600" b="1" spc="-50" dirty="0">
                <a:solidFill>
                  <a:schemeClr val="bg2"/>
                </a:solidFill>
              </a:rPr>
              <a:t>entreprises françaises </a:t>
            </a:r>
            <a:r>
              <a:rPr lang="fr-FR" sz="1600" spc="-50" dirty="0">
                <a:solidFill>
                  <a:schemeClr val="bg2"/>
                </a:solidFill>
              </a:rPr>
              <a:t>pour garder le contrôle sur la chaîne : Framatome et </a:t>
            </a:r>
            <a:r>
              <a:rPr lang="fr-FR" sz="1600" spc="-50" dirty="0" err="1">
                <a:solidFill>
                  <a:schemeClr val="bg2"/>
                </a:solidFill>
              </a:rPr>
              <a:t>Technicatome</a:t>
            </a:r>
            <a:r>
              <a:rPr lang="fr-FR" sz="1600" spc="-50" dirty="0">
                <a:solidFill>
                  <a:schemeClr val="bg2"/>
                </a:solidFill>
              </a:rPr>
              <a:t> rachat de </a:t>
            </a:r>
            <a:r>
              <a:rPr lang="fr-FR" sz="1600" spc="-50" dirty="0" err="1">
                <a:solidFill>
                  <a:schemeClr val="bg2"/>
                </a:solidFill>
              </a:rPr>
              <a:t>Velan</a:t>
            </a:r>
            <a:r>
              <a:rPr lang="fr-FR" sz="1600" spc="-50" dirty="0">
                <a:solidFill>
                  <a:schemeClr val="bg2"/>
                </a:solidFill>
              </a:rPr>
              <a:t> SAS et </a:t>
            </a:r>
            <a:r>
              <a:rPr lang="fr-FR" sz="1600" spc="-50" dirty="0" err="1">
                <a:solidFill>
                  <a:schemeClr val="bg2"/>
                </a:solidFill>
              </a:rPr>
              <a:t>Segault</a:t>
            </a:r>
            <a:r>
              <a:rPr lang="fr-FR" sz="1600" spc="-50" dirty="0">
                <a:solidFill>
                  <a:schemeClr val="bg2"/>
                </a:solidFill>
              </a:rPr>
              <a:t> + Framatome est entré à hauteur de 40 % au capital de </a:t>
            </a:r>
            <a:r>
              <a:rPr lang="fr-FR" sz="1600" spc="-50" dirty="0" err="1">
                <a:solidFill>
                  <a:schemeClr val="bg2"/>
                </a:solidFill>
              </a:rPr>
              <a:t>Selectarc</a:t>
            </a:r>
            <a:r>
              <a:rPr lang="fr-FR" sz="1600" spc="-50" dirty="0">
                <a:solidFill>
                  <a:schemeClr val="bg2"/>
                </a:solidFill>
              </a:rPr>
              <a:t> + L’équipementier </a:t>
            </a:r>
            <a:r>
              <a:rPr lang="fr-FR" sz="1600" spc="-50" dirty="0" err="1">
                <a:solidFill>
                  <a:schemeClr val="bg2"/>
                </a:solidFill>
              </a:rPr>
              <a:t>Alfeor</a:t>
            </a:r>
            <a:r>
              <a:rPr lang="fr-FR" sz="1600" spc="-50" dirty="0">
                <a:solidFill>
                  <a:schemeClr val="bg2"/>
                </a:solidFill>
              </a:rPr>
              <a:t>, a fait l’acquisition de la PME </a:t>
            </a:r>
            <a:r>
              <a:rPr lang="fr-FR" sz="1600" spc="-50" dirty="0" err="1">
                <a:solidFill>
                  <a:schemeClr val="bg2"/>
                </a:solidFill>
              </a:rPr>
              <a:t>Deltafluid</a:t>
            </a:r>
            <a:endParaRPr lang="fr-FR" sz="1600" spc="-50" dirty="0">
              <a:solidFill>
                <a:schemeClr val="bg2"/>
              </a:solidFill>
            </a:endParaRPr>
          </a:p>
          <a:p>
            <a:r>
              <a:rPr lang="fr-FR" sz="1200" spc="-50" dirty="0">
                <a:solidFill>
                  <a:schemeClr val="bg2"/>
                </a:solidFill>
              </a:rPr>
              <a:t>RP avril, </a:t>
            </a:r>
            <a:r>
              <a:rPr lang="fr-FR" sz="1200" spc="-50" dirty="0" err="1">
                <a:solidFill>
                  <a:schemeClr val="bg2"/>
                </a:solidFill>
              </a:rPr>
              <a:t>jui</a:t>
            </a:r>
            <a:r>
              <a:rPr lang="fr-FR" sz="1200" spc="-50" dirty="0">
                <a:solidFill>
                  <a:schemeClr val="bg2"/>
                </a:solidFill>
              </a:rPr>
              <a:t>/juillet</a:t>
            </a:r>
            <a:endParaRPr lang="fr-FR" sz="1600" spc="-50" dirty="0">
              <a:solidFill>
                <a:schemeClr val="bg2"/>
              </a:solidFill>
            </a:endParaRPr>
          </a:p>
        </p:txBody>
      </p:sp>
      <p:sp>
        <p:nvSpPr>
          <p:cNvPr id="12" name="ZoneTexte 11">
            <a:extLst>
              <a:ext uri="{FF2B5EF4-FFF2-40B4-BE49-F238E27FC236}">
                <a16:creationId xmlns:a16="http://schemas.microsoft.com/office/drawing/2014/main" id="{2986FCB7-79A0-4280-8C9F-8E4075010EC1}"/>
              </a:ext>
            </a:extLst>
          </p:cNvPr>
          <p:cNvSpPr txBox="1"/>
          <p:nvPr/>
        </p:nvSpPr>
        <p:spPr>
          <a:xfrm>
            <a:off x="6929542" y="4931792"/>
            <a:ext cx="4763530" cy="121571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spcBef>
                <a:spcPts val="600"/>
              </a:spcBef>
            </a:pPr>
            <a:r>
              <a:rPr lang="fr-FR" b="1" dirty="0">
                <a:solidFill>
                  <a:schemeClr val="bg2"/>
                </a:solidFill>
                <a:cs typeface="Poppins" panose="00000500000000000000" pitchFamily="2" charset="0"/>
              </a:rPr>
              <a:t>Étape majeure pour le réacteur </a:t>
            </a:r>
            <a:r>
              <a:rPr lang="fr-FR" b="1" dirty="0" err="1">
                <a:solidFill>
                  <a:schemeClr val="bg2"/>
                </a:solidFill>
                <a:cs typeface="Poppins" panose="00000500000000000000" pitchFamily="2" charset="0"/>
              </a:rPr>
              <a:t>Flammanville</a:t>
            </a:r>
            <a:endParaRPr lang="fr-FR" b="1" dirty="0">
              <a:solidFill>
                <a:schemeClr val="bg2"/>
              </a:solidFill>
              <a:cs typeface="Poppins" panose="00000500000000000000" pitchFamily="2" charset="0"/>
            </a:endParaRPr>
          </a:p>
          <a:p>
            <a:pPr marL="285750" indent="-285750">
              <a:spcBef>
                <a:spcPts val="600"/>
              </a:spcBef>
              <a:buFont typeface="Wingdings" panose="05000000000000000000" pitchFamily="2" charset="2"/>
              <a:buChar char="§"/>
            </a:pPr>
            <a:r>
              <a:rPr lang="fr-FR" sz="1600" dirty="0">
                <a:solidFill>
                  <a:schemeClr val="bg2"/>
                </a:solidFill>
                <a:cs typeface="Poppins" panose="00000500000000000000" pitchFamily="2" charset="0"/>
              </a:rPr>
              <a:t>Le réacteur français </a:t>
            </a:r>
            <a:r>
              <a:rPr lang="fr-FR" sz="1600" dirty="0" err="1">
                <a:solidFill>
                  <a:schemeClr val="bg2"/>
                </a:solidFill>
                <a:cs typeface="Poppins" panose="00000500000000000000" pitchFamily="2" charset="0"/>
              </a:rPr>
              <a:t>Flammanville</a:t>
            </a:r>
            <a:r>
              <a:rPr lang="fr-FR" sz="1600" dirty="0">
                <a:solidFill>
                  <a:schemeClr val="bg2"/>
                </a:solidFill>
                <a:cs typeface="Poppins" panose="00000500000000000000" pitchFamily="2" charset="0"/>
              </a:rPr>
              <a:t> 3 a atteint 100% de sa puissance le 14 décembre 2025</a:t>
            </a:r>
          </a:p>
        </p:txBody>
      </p:sp>
      <p:pic>
        <p:nvPicPr>
          <p:cNvPr id="13" name="Image 12">
            <a:extLst>
              <a:ext uri="{FF2B5EF4-FFF2-40B4-BE49-F238E27FC236}">
                <a16:creationId xmlns:a16="http://schemas.microsoft.com/office/drawing/2014/main" id="{88D437DB-3DD5-42CE-B8A5-531FC37C9D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3634" y="1039357"/>
            <a:ext cx="1829966" cy="1289976"/>
          </a:xfrm>
          <a:prstGeom prst="rect">
            <a:avLst/>
          </a:prstGeom>
        </p:spPr>
      </p:pic>
    </p:spTree>
    <p:extLst>
      <p:ext uri="{BB962C8B-B14F-4D97-AF65-F5344CB8AC3E}">
        <p14:creationId xmlns:p14="http://schemas.microsoft.com/office/powerpoint/2010/main" val="2229331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787A28F6-827A-4559-B46D-880444D254EF}"/>
              </a:ext>
            </a:extLst>
          </p:cNvPr>
          <p:cNvSpPr>
            <a:spLocks noGrp="1"/>
          </p:cNvSpPr>
          <p:nvPr>
            <p:ph type="dt" sz="half" idx="10"/>
          </p:nvPr>
        </p:nvSpPr>
        <p:spPr>
          <a:noFill/>
        </p:spPr>
        <p:txBody>
          <a:bodyPr/>
          <a:lstStyle/>
          <a:p>
            <a:pPr>
              <a:defRPr/>
            </a:pPr>
            <a:fld id="{EAF53F12-EED1-4DB0-8669-347D5D998315}" type="datetime1">
              <a:rPr lang="fr-FR" smtClean="0">
                <a:solidFill>
                  <a:schemeClr val="bg2"/>
                </a:solidFill>
              </a:rPr>
              <a:t>27/01/2026</a:t>
            </a:fld>
            <a:endParaRPr lang="fr-FR">
              <a:solidFill>
                <a:schemeClr val="bg2"/>
              </a:solidFill>
            </a:endParaRPr>
          </a:p>
        </p:txBody>
      </p:sp>
      <p:sp>
        <p:nvSpPr>
          <p:cNvPr id="4" name="Espace réservé du numéro de diapositive 3">
            <a:extLst>
              <a:ext uri="{FF2B5EF4-FFF2-40B4-BE49-F238E27FC236}">
                <a16:creationId xmlns:a16="http://schemas.microsoft.com/office/drawing/2014/main" id="{2CA5796F-3883-49A8-8B3D-34277A291FB3}"/>
              </a:ext>
            </a:extLst>
          </p:cNvPr>
          <p:cNvSpPr>
            <a:spLocks noGrp="1"/>
          </p:cNvSpPr>
          <p:nvPr>
            <p:ph type="sldNum" sz="quarter" idx="12"/>
          </p:nvPr>
        </p:nvSpPr>
        <p:spPr>
          <a:noFill/>
        </p:spPr>
        <p:txBody>
          <a:bodyPr/>
          <a:lstStyle/>
          <a:p>
            <a:pPr>
              <a:defRPr/>
            </a:pPr>
            <a:fld id="{0CBC77A0-1F4E-42FF-9FFC-F45C3A64AF90}" type="slidenum">
              <a:rPr lang="fr-FR" smtClean="0">
                <a:solidFill>
                  <a:schemeClr val="bg2"/>
                </a:solidFill>
              </a:rPr>
              <a:t>6</a:t>
            </a:fld>
            <a:endParaRPr lang="fr-FR">
              <a:solidFill>
                <a:schemeClr val="bg2"/>
              </a:solidFill>
            </a:endParaRPr>
          </a:p>
        </p:txBody>
      </p:sp>
      <p:sp>
        <p:nvSpPr>
          <p:cNvPr id="5" name="Titre 4">
            <a:extLst>
              <a:ext uri="{FF2B5EF4-FFF2-40B4-BE49-F238E27FC236}">
                <a16:creationId xmlns:a16="http://schemas.microsoft.com/office/drawing/2014/main" id="{30067D98-28C6-4C26-BDE0-D284B84351F8}"/>
              </a:ext>
            </a:extLst>
          </p:cNvPr>
          <p:cNvSpPr>
            <a:spLocks noGrp="1"/>
          </p:cNvSpPr>
          <p:nvPr>
            <p:ph type="title"/>
          </p:nvPr>
        </p:nvSpPr>
        <p:spPr>
          <a:noFill/>
        </p:spPr>
        <p:txBody>
          <a:bodyPr/>
          <a:lstStyle/>
          <a:p>
            <a:pPr algn="ctr"/>
            <a:r>
              <a:rPr lang="fr-FR" dirty="0">
                <a:solidFill>
                  <a:schemeClr val="bg2"/>
                </a:solidFill>
              </a:rPr>
              <a:t>NUCLÉAIRE</a:t>
            </a:r>
          </a:p>
        </p:txBody>
      </p:sp>
      <p:sp>
        <p:nvSpPr>
          <p:cNvPr id="7" name="ZoneTexte 6">
            <a:extLst>
              <a:ext uri="{FF2B5EF4-FFF2-40B4-BE49-F238E27FC236}">
                <a16:creationId xmlns:a16="http://schemas.microsoft.com/office/drawing/2014/main" id="{4AF78C94-75A7-436D-B780-56425F4F5D0D}"/>
              </a:ext>
            </a:extLst>
          </p:cNvPr>
          <p:cNvSpPr txBox="1"/>
          <p:nvPr/>
        </p:nvSpPr>
        <p:spPr>
          <a:xfrm>
            <a:off x="795952" y="1367531"/>
            <a:ext cx="4579968" cy="200054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600"/>
              </a:spcBef>
            </a:pPr>
            <a:r>
              <a:rPr lang="fr-FR" dirty="0">
                <a:solidFill>
                  <a:schemeClr val="bg2"/>
                </a:solidFill>
                <a:latin typeface="Poppins" panose="00000500000000000000" pitchFamily="2" charset="0"/>
                <a:cs typeface="Poppins" panose="00000500000000000000" pitchFamily="2" charset="0"/>
              </a:rPr>
              <a:t>Financement</a:t>
            </a:r>
          </a:p>
          <a:p>
            <a:pPr marL="285750" indent="-285750" algn="just">
              <a:spcBef>
                <a:spcPts val="600"/>
              </a:spcBef>
              <a:buFont typeface="Wingdings" panose="05000000000000000000" pitchFamily="2" charset="2"/>
              <a:buChar char="§"/>
            </a:pPr>
            <a:r>
              <a:rPr lang="fr-FR" sz="1600" spc="-50" dirty="0">
                <a:solidFill>
                  <a:schemeClr val="bg2"/>
                </a:solidFill>
              </a:rPr>
              <a:t>2025 a été marquée en France par une grande </a:t>
            </a:r>
            <a:r>
              <a:rPr lang="fr-FR" sz="1600" b="1" spc="-50" dirty="0">
                <a:solidFill>
                  <a:schemeClr val="bg2"/>
                </a:solidFill>
              </a:rPr>
              <a:t>incertitude</a:t>
            </a:r>
            <a:r>
              <a:rPr lang="fr-FR" sz="1600" spc="-50" dirty="0">
                <a:solidFill>
                  <a:schemeClr val="bg2"/>
                </a:solidFill>
              </a:rPr>
              <a:t> sur le financement du nucléaire, entre le coût des futurs EPR (initialement attendu pour fin 2024), le mode de financement par l’Etat, la PPE3, …</a:t>
            </a:r>
          </a:p>
          <a:p>
            <a:pPr algn="just">
              <a:spcBef>
                <a:spcPts val="600"/>
              </a:spcBef>
            </a:pPr>
            <a:r>
              <a:rPr lang="fr-FR" sz="1200" spc="-50" dirty="0">
                <a:solidFill>
                  <a:schemeClr val="bg2"/>
                </a:solidFill>
              </a:rPr>
              <a:t>RP hiver, mai, juin/juillet</a:t>
            </a:r>
          </a:p>
        </p:txBody>
      </p:sp>
      <p:sp>
        <p:nvSpPr>
          <p:cNvPr id="10" name="ZoneTexte 9">
            <a:extLst>
              <a:ext uri="{FF2B5EF4-FFF2-40B4-BE49-F238E27FC236}">
                <a16:creationId xmlns:a16="http://schemas.microsoft.com/office/drawing/2014/main" id="{30D3C6DA-D5E9-425C-81EC-67814F3F47DF}"/>
              </a:ext>
            </a:extLst>
          </p:cNvPr>
          <p:cNvSpPr txBox="1"/>
          <p:nvPr/>
        </p:nvSpPr>
        <p:spPr>
          <a:xfrm>
            <a:off x="911424" y="3508627"/>
            <a:ext cx="3643273" cy="227754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600"/>
              </a:spcBef>
            </a:pPr>
            <a:r>
              <a:rPr lang="fr-FR" dirty="0">
                <a:solidFill>
                  <a:schemeClr val="bg2"/>
                </a:solidFill>
                <a:latin typeface="Poppins" panose="00000500000000000000" pitchFamily="2" charset="0"/>
                <a:cs typeface="Poppins" panose="00000500000000000000" pitchFamily="2" charset="0"/>
              </a:rPr>
              <a:t>Mise à jour de l’évaluation du coût de CIGEO par l’ANDRA </a:t>
            </a:r>
          </a:p>
          <a:p>
            <a:pPr marL="285750" indent="-285750" algn="just">
              <a:spcBef>
                <a:spcPts val="600"/>
              </a:spcBef>
              <a:buFont typeface="Wingdings" panose="05000000000000000000" pitchFamily="2" charset="2"/>
              <a:buChar char="§"/>
            </a:pPr>
            <a:r>
              <a:rPr lang="fr-FR" sz="1600" b="1" spc="-50" dirty="0">
                <a:solidFill>
                  <a:schemeClr val="bg2"/>
                </a:solidFill>
              </a:rPr>
              <a:t>Stockage</a:t>
            </a:r>
            <a:r>
              <a:rPr lang="fr-FR" sz="1600" spc="-50" dirty="0">
                <a:solidFill>
                  <a:schemeClr val="bg2"/>
                </a:solidFill>
              </a:rPr>
              <a:t> géologique profond pour les </a:t>
            </a:r>
            <a:r>
              <a:rPr lang="fr-FR" sz="1600" b="1" spc="-50" dirty="0">
                <a:solidFill>
                  <a:schemeClr val="bg2"/>
                </a:solidFill>
              </a:rPr>
              <a:t>déchets radioactifs </a:t>
            </a:r>
            <a:r>
              <a:rPr lang="fr-FR" sz="1600" spc="-50" dirty="0">
                <a:solidFill>
                  <a:schemeClr val="bg2"/>
                </a:solidFill>
              </a:rPr>
              <a:t>de haute activité et de moyenne activité à vie longue : entre 26,1 et 37,5 milliards d’euros selon les hypothèses</a:t>
            </a:r>
          </a:p>
          <a:p>
            <a:pPr algn="just">
              <a:spcBef>
                <a:spcPts val="600"/>
              </a:spcBef>
            </a:pPr>
            <a:r>
              <a:rPr lang="fr-FR" sz="1200" spc="-50" dirty="0">
                <a:solidFill>
                  <a:schemeClr val="bg2"/>
                </a:solidFill>
              </a:rPr>
              <a:t>RP mai</a:t>
            </a:r>
          </a:p>
        </p:txBody>
      </p:sp>
      <p:sp>
        <p:nvSpPr>
          <p:cNvPr id="11" name="ZoneTexte 10">
            <a:extLst>
              <a:ext uri="{FF2B5EF4-FFF2-40B4-BE49-F238E27FC236}">
                <a16:creationId xmlns:a16="http://schemas.microsoft.com/office/drawing/2014/main" id="{304A5359-EFA8-4378-A5A6-7A2E53284B14}"/>
              </a:ext>
            </a:extLst>
          </p:cNvPr>
          <p:cNvSpPr txBox="1"/>
          <p:nvPr/>
        </p:nvSpPr>
        <p:spPr>
          <a:xfrm>
            <a:off x="7920092" y="1709621"/>
            <a:ext cx="3643273" cy="169277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600"/>
              </a:spcBef>
            </a:pPr>
            <a:r>
              <a:rPr lang="fr-FR" dirty="0">
                <a:solidFill>
                  <a:schemeClr val="bg2"/>
                </a:solidFill>
                <a:latin typeface="Poppins" panose="00000500000000000000" pitchFamily="2" charset="0"/>
                <a:cs typeface="Poppins" panose="00000500000000000000" pitchFamily="2" charset="0"/>
              </a:rPr>
              <a:t>SMR</a:t>
            </a:r>
          </a:p>
          <a:p>
            <a:pPr marL="285750" indent="-285750" algn="just">
              <a:spcBef>
                <a:spcPts val="600"/>
              </a:spcBef>
              <a:buFont typeface="Wingdings" panose="05000000000000000000" pitchFamily="2" charset="2"/>
              <a:buChar char="§"/>
            </a:pPr>
            <a:r>
              <a:rPr lang="fr-FR" sz="1600" spc="-50" dirty="0">
                <a:solidFill>
                  <a:schemeClr val="bg2"/>
                </a:solidFill>
              </a:rPr>
              <a:t>Des difficultés pour les startups SMR  (</a:t>
            </a:r>
            <a:r>
              <a:rPr lang="fr-FR" sz="1600" spc="-50" dirty="0" err="1">
                <a:solidFill>
                  <a:schemeClr val="bg2"/>
                </a:solidFill>
              </a:rPr>
              <a:t>Naarea</a:t>
            </a:r>
            <a:r>
              <a:rPr lang="fr-FR" sz="1600" spc="-50" dirty="0">
                <a:solidFill>
                  <a:schemeClr val="bg2"/>
                </a:solidFill>
              </a:rPr>
              <a:t>, </a:t>
            </a:r>
            <a:r>
              <a:rPr lang="fr-FR" sz="1600" spc="-50" dirty="0" err="1">
                <a:solidFill>
                  <a:schemeClr val="bg2"/>
                </a:solidFill>
              </a:rPr>
              <a:t>Neward</a:t>
            </a:r>
            <a:r>
              <a:rPr lang="fr-FR" sz="1600" spc="-50" dirty="0">
                <a:solidFill>
                  <a:schemeClr val="bg2"/>
                </a:solidFill>
              </a:rPr>
              <a:t>), un rapport de la CRE souligne le retard de la France et de l’Europe dans ce domaine.</a:t>
            </a:r>
          </a:p>
          <a:p>
            <a:pPr algn="just">
              <a:spcBef>
                <a:spcPts val="600"/>
              </a:spcBef>
            </a:pPr>
            <a:r>
              <a:rPr lang="fr-FR" sz="1200" spc="-50" dirty="0">
                <a:solidFill>
                  <a:schemeClr val="bg2"/>
                </a:solidFill>
              </a:rPr>
              <a:t>RP février, aout/septembre</a:t>
            </a:r>
          </a:p>
        </p:txBody>
      </p:sp>
      <p:pic>
        <p:nvPicPr>
          <p:cNvPr id="13" name="Image 12">
            <a:extLst>
              <a:ext uri="{FF2B5EF4-FFF2-40B4-BE49-F238E27FC236}">
                <a16:creationId xmlns:a16="http://schemas.microsoft.com/office/drawing/2014/main" id="{88D437DB-3DD5-42CE-B8A5-531FC37C9D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3634" y="1039357"/>
            <a:ext cx="1829966" cy="1289976"/>
          </a:xfrm>
          <a:prstGeom prst="rect">
            <a:avLst/>
          </a:prstGeom>
        </p:spPr>
      </p:pic>
    </p:spTree>
    <p:extLst>
      <p:ext uri="{BB962C8B-B14F-4D97-AF65-F5344CB8AC3E}">
        <p14:creationId xmlns:p14="http://schemas.microsoft.com/office/powerpoint/2010/main" val="4044920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471A817E-DB23-4A2E-B6FE-DCF66D03EA05}"/>
              </a:ext>
            </a:extLst>
          </p:cNvPr>
          <p:cNvSpPr>
            <a:spLocks noGrp="1"/>
          </p:cNvSpPr>
          <p:nvPr>
            <p:ph type="dt" sz="half" idx="10"/>
          </p:nvPr>
        </p:nvSpPr>
        <p:spPr/>
        <p:txBody>
          <a:bodyPr/>
          <a:lstStyle/>
          <a:p>
            <a:pPr>
              <a:defRPr/>
            </a:pPr>
            <a:fld id="{EAF53F12-EED1-4DB0-8669-347D5D998315}" type="datetime1">
              <a:rPr lang="fr-FR" smtClean="0"/>
              <a:t>27/01/2026</a:t>
            </a:fld>
            <a:endParaRPr lang="fr-FR"/>
          </a:p>
        </p:txBody>
      </p:sp>
      <p:sp>
        <p:nvSpPr>
          <p:cNvPr id="4" name="Espace réservé du numéro de diapositive 3">
            <a:extLst>
              <a:ext uri="{FF2B5EF4-FFF2-40B4-BE49-F238E27FC236}">
                <a16:creationId xmlns:a16="http://schemas.microsoft.com/office/drawing/2014/main" id="{1CAB4844-E49F-4217-A922-5E444BFAE95B}"/>
              </a:ext>
            </a:extLst>
          </p:cNvPr>
          <p:cNvSpPr>
            <a:spLocks noGrp="1"/>
          </p:cNvSpPr>
          <p:nvPr>
            <p:ph type="sldNum" sz="quarter" idx="12"/>
          </p:nvPr>
        </p:nvSpPr>
        <p:spPr/>
        <p:txBody>
          <a:bodyPr/>
          <a:lstStyle/>
          <a:p>
            <a:pPr>
              <a:defRPr/>
            </a:pPr>
            <a:fld id="{0CBC77A0-1F4E-42FF-9FFC-F45C3A64AF90}" type="slidenum">
              <a:rPr lang="fr-FR" smtClean="0"/>
              <a:t>7</a:t>
            </a:fld>
            <a:endParaRPr lang="fr-FR"/>
          </a:p>
        </p:txBody>
      </p:sp>
      <p:sp>
        <p:nvSpPr>
          <p:cNvPr id="5" name="Titre 4">
            <a:extLst>
              <a:ext uri="{FF2B5EF4-FFF2-40B4-BE49-F238E27FC236}">
                <a16:creationId xmlns:a16="http://schemas.microsoft.com/office/drawing/2014/main" id="{C06C1E19-63BD-430E-B0B8-E4259553BAFB}"/>
              </a:ext>
            </a:extLst>
          </p:cNvPr>
          <p:cNvSpPr>
            <a:spLocks noGrp="1"/>
          </p:cNvSpPr>
          <p:nvPr>
            <p:ph type="title"/>
          </p:nvPr>
        </p:nvSpPr>
        <p:spPr/>
        <p:txBody>
          <a:bodyPr/>
          <a:lstStyle/>
          <a:p>
            <a:pPr algn="ctr"/>
            <a:r>
              <a:rPr lang="fr-FR" dirty="0">
                <a:solidFill>
                  <a:schemeClr val="bg1"/>
                </a:solidFill>
                <a:highlight>
                  <a:srgbClr val="FA0001"/>
                </a:highlight>
              </a:rPr>
              <a:t>NUMÉRIQUE</a:t>
            </a:r>
          </a:p>
        </p:txBody>
      </p:sp>
      <p:sp>
        <p:nvSpPr>
          <p:cNvPr id="6" name="ZoneTexte 5">
            <a:extLst>
              <a:ext uri="{FF2B5EF4-FFF2-40B4-BE49-F238E27FC236}">
                <a16:creationId xmlns:a16="http://schemas.microsoft.com/office/drawing/2014/main" id="{9A7AF1C8-5273-4ED4-B8A6-DE20738E9067}"/>
              </a:ext>
            </a:extLst>
          </p:cNvPr>
          <p:cNvSpPr txBox="1"/>
          <p:nvPr/>
        </p:nvSpPr>
        <p:spPr>
          <a:xfrm>
            <a:off x="839416" y="950227"/>
            <a:ext cx="4875719" cy="30931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spcBef>
                <a:spcPts val="600"/>
              </a:spcBef>
            </a:pPr>
            <a:r>
              <a:rPr lang="fr-FR" dirty="0">
                <a:solidFill>
                  <a:schemeClr val="bg1"/>
                </a:solidFill>
                <a:latin typeface="Poppins" panose="00000500000000000000" pitchFamily="2" charset="0"/>
                <a:cs typeface="Poppins" panose="00000500000000000000" pitchFamily="2" charset="0"/>
              </a:rPr>
              <a:t>Le développement exponentiel de l’intelligence artificielle</a:t>
            </a:r>
          </a:p>
          <a:p>
            <a:pPr marL="285750" indent="-285750" algn="just">
              <a:spcBef>
                <a:spcPts val="600"/>
              </a:spcBef>
              <a:buFont typeface="Wingdings" panose="05000000000000000000" pitchFamily="2" charset="2"/>
              <a:buChar char="§"/>
            </a:pPr>
            <a:r>
              <a:rPr lang="fr-FR" sz="1600" spc="-50" dirty="0"/>
              <a:t>Arrivée de l’</a:t>
            </a:r>
            <a:r>
              <a:rPr lang="fr-FR" sz="1600" b="1" spc="-50" dirty="0"/>
              <a:t>intelligence artificielle</a:t>
            </a:r>
            <a:r>
              <a:rPr lang="fr-FR" sz="1600" spc="-50" dirty="0"/>
              <a:t>, et ainsi implantation d’un </a:t>
            </a:r>
            <a:r>
              <a:rPr lang="fr-FR" sz="1600" b="1" spc="-50" dirty="0"/>
              <a:t>nombre croissant de datacenters</a:t>
            </a:r>
            <a:r>
              <a:rPr lang="fr-FR" sz="1600" spc="-50" dirty="0"/>
              <a:t> dans le monde</a:t>
            </a:r>
          </a:p>
          <a:p>
            <a:pPr marL="285750" indent="-285750" algn="just">
              <a:spcBef>
                <a:spcPts val="600"/>
              </a:spcBef>
              <a:buFont typeface="Wingdings" panose="05000000000000000000" pitchFamily="2" charset="2"/>
              <a:buChar char="§"/>
            </a:pPr>
            <a:r>
              <a:rPr lang="fr-FR" sz="1600" spc="-50" dirty="0"/>
              <a:t>Croissance actuelle la plus forte aux Etats-Unis, et dans le futur en Asie du Sud Est </a:t>
            </a:r>
          </a:p>
          <a:p>
            <a:pPr marL="285750" indent="-285750" algn="just">
              <a:spcBef>
                <a:spcPts val="600"/>
              </a:spcBef>
              <a:buFont typeface="Wingdings" panose="05000000000000000000" pitchFamily="2" charset="2"/>
              <a:buChar char="§"/>
            </a:pPr>
            <a:r>
              <a:rPr lang="fr-FR" sz="1600" spc="-50" dirty="0"/>
              <a:t>Mise en évidence d’une consommation énergétique en </a:t>
            </a:r>
            <a:r>
              <a:rPr lang="fr-FR" sz="1600" b="1" spc="-50" dirty="0"/>
              <a:t>forte hausse </a:t>
            </a:r>
            <a:r>
              <a:rPr lang="fr-FR" sz="1600" spc="-50" dirty="0"/>
              <a:t>et qui </a:t>
            </a:r>
            <a:r>
              <a:rPr lang="fr-FR" sz="1600" b="1" spc="-50" dirty="0"/>
              <a:t>s’accélère</a:t>
            </a:r>
            <a:r>
              <a:rPr lang="fr-FR" sz="1600" spc="-50" dirty="0"/>
              <a:t> – et donc émission en hausse du CO2 -, ainsi que hausse de la </a:t>
            </a:r>
            <a:r>
              <a:rPr lang="fr-FR" sz="1600" b="1" spc="-50" dirty="0"/>
              <a:t>demande</a:t>
            </a:r>
            <a:r>
              <a:rPr lang="fr-FR" sz="1600" spc="-50" dirty="0"/>
              <a:t> en </a:t>
            </a:r>
            <a:r>
              <a:rPr lang="fr-FR" sz="1600" b="1" spc="-50" dirty="0"/>
              <a:t>matières critiques</a:t>
            </a:r>
          </a:p>
        </p:txBody>
      </p:sp>
      <p:sp>
        <p:nvSpPr>
          <p:cNvPr id="7" name="ZoneTexte 6">
            <a:extLst>
              <a:ext uri="{FF2B5EF4-FFF2-40B4-BE49-F238E27FC236}">
                <a16:creationId xmlns:a16="http://schemas.microsoft.com/office/drawing/2014/main" id="{61AA99A8-219E-476B-A2DF-8ABCECCDACC7}"/>
              </a:ext>
            </a:extLst>
          </p:cNvPr>
          <p:cNvSpPr txBox="1"/>
          <p:nvPr/>
        </p:nvSpPr>
        <p:spPr>
          <a:xfrm>
            <a:off x="7320136" y="950227"/>
            <a:ext cx="3797905" cy="3600986"/>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spcBef>
                <a:spcPts val="600"/>
              </a:spcBef>
            </a:pPr>
            <a:r>
              <a:rPr lang="fr-FR" dirty="0">
                <a:solidFill>
                  <a:schemeClr val="bg1"/>
                </a:solidFill>
                <a:latin typeface="Poppins" panose="00000500000000000000" pitchFamily="2" charset="0"/>
                <a:cs typeface="Poppins" panose="00000500000000000000" pitchFamily="2" charset="0"/>
              </a:rPr>
              <a:t>Les conséquences sur les réseaux électriques</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600" spc="-50" dirty="0"/>
              <a:t>Risque d’une </a:t>
            </a:r>
            <a:r>
              <a:rPr lang="fr-FR" sz="1600" b="1" spc="-50" dirty="0"/>
              <a:t>offre</a:t>
            </a:r>
            <a:r>
              <a:rPr lang="fr-FR" sz="1600" spc="-50" dirty="0"/>
              <a:t> d’électricité </a:t>
            </a:r>
            <a:r>
              <a:rPr lang="fr-FR" sz="1600" b="1" spc="-50" dirty="0"/>
              <a:t>non suffisante</a:t>
            </a:r>
            <a:r>
              <a:rPr lang="fr-FR" sz="1600" spc="-50" dirty="0"/>
              <a:t> pour les datacenter</a:t>
            </a:r>
          </a:p>
          <a:p>
            <a:pPr marR="0" lvl="0" algn="just" defTabSz="914400" eaLnBrk="1" fontAlgn="auto" latinLnBrk="0" hangingPunct="1">
              <a:lnSpc>
                <a:spcPct val="100000"/>
              </a:lnSpc>
              <a:spcBef>
                <a:spcPts val="0"/>
              </a:spcBef>
              <a:spcAft>
                <a:spcPts val="0"/>
              </a:spcAft>
              <a:buClrTx/>
              <a:buSzTx/>
              <a:tabLst/>
              <a:defRPr/>
            </a:pPr>
            <a:endParaRPr lang="fr-FR" sz="1600" spc="-50" dirty="0"/>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600" spc="-50" dirty="0"/>
              <a:t>Le secteur de la tech </a:t>
            </a:r>
            <a:r>
              <a:rPr lang="fr-FR" sz="1600" b="1" spc="-50" dirty="0"/>
              <a:t>investit massivement</a:t>
            </a:r>
            <a:r>
              <a:rPr lang="fr-FR" sz="1600" spc="-50" dirty="0"/>
              <a:t> dans le secteur énergétique, avec des signatures de contrat tous les mois pour un approvisionnement énergétique, notamment dans le nucléaire </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fr-FR" sz="1600" spc="-50" dirty="0"/>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600" spc="-50" dirty="0"/>
              <a:t>Crainte d’une </a:t>
            </a:r>
            <a:r>
              <a:rPr lang="fr-FR" sz="1600" b="1" spc="-50" dirty="0"/>
              <a:t>hausse des coûts de l’électricité</a:t>
            </a:r>
            <a:r>
              <a:rPr lang="fr-FR" sz="1600" spc="-50" dirty="0"/>
              <a:t> pour les consommateurs</a:t>
            </a:r>
          </a:p>
        </p:txBody>
      </p:sp>
      <p:sp>
        <p:nvSpPr>
          <p:cNvPr id="10" name="ZoneTexte 9">
            <a:extLst>
              <a:ext uri="{FF2B5EF4-FFF2-40B4-BE49-F238E27FC236}">
                <a16:creationId xmlns:a16="http://schemas.microsoft.com/office/drawing/2014/main" id="{C870030C-EE13-46AD-A40F-B728833032DF}"/>
              </a:ext>
            </a:extLst>
          </p:cNvPr>
          <p:cNvSpPr txBox="1"/>
          <p:nvPr/>
        </p:nvSpPr>
        <p:spPr>
          <a:xfrm>
            <a:off x="1616831" y="4869160"/>
            <a:ext cx="4104456" cy="92333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spcBef>
                <a:spcPts val="600"/>
              </a:spcBef>
            </a:pPr>
            <a:r>
              <a:rPr lang="fr-FR" dirty="0">
                <a:solidFill>
                  <a:schemeClr val="bg1"/>
                </a:solidFill>
                <a:latin typeface="Poppins" panose="00000500000000000000" pitchFamily="2" charset="0"/>
                <a:cs typeface="Poppins" panose="00000500000000000000" pitchFamily="2" charset="0"/>
              </a:rPr>
              <a:t>Émergence d’oppositions face à l’implantation de datacenters (crainte pour l’eau et l’électricité)</a:t>
            </a:r>
          </a:p>
        </p:txBody>
      </p:sp>
      <p:sp>
        <p:nvSpPr>
          <p:cNvPr id="2" name="ZoneTexte 1">
            <a:extLst>
              <a:ext uri="{FF2B5EF4-FFF2-40B4-BE49-F238E27FC236}">
                <a16:creationId xmlns:a16="http://schemas.microsoft.com/office/drawing/2014/main" id="{5E8AD676-AA9C-4C10-99C0-97657CB00827}"/>
              </a:ext>
            </a:extLst>
          </p:cNvPr>
          <p:cNvSpPr txBox="1"/>
          <p:nvPr/>
        </p:nvSpPr>
        <p:spPr>
          <a:xfrm>
            <a:off x="6600056" y="5517232"/>
            <a:ext cx="1710725" cy="369332"/>
          </a:xfrm>
          <a:prstGeom prst="rect">
            <a:avLst/>
          </a:prstGeom>
          <a:noFill/>
        </p:spPr>
        <p:txBody>
          <a:bodyPr wrap="none" rtlCol="0">
            <a:spAutoFit/>
          </a:bodyPr>
          <a:lstStyle/>
          <a:p>
            <a:r>
              <a:rPr lang="fr-FR" dirty="0"/>
              <a:t>Toutes nos RP</a:t>
            </a:r>
          </a:p>
        </p:txBody>
      </p:sp>
    </p:spTree>
    <p:extLst>
      <p:ext uri="{BB962C8B-B14F-4D97-AF65-F5344CB8AC3E}">
        <p14:creationId xmlns:p14="http://schemas.microsoft.com/office/powerpoint/2010/main" val="1377986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C20801D-C101-4944-B2C8-65662E785A86}"/>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EAF53F12-EED1-4DB0-8669-347D5D998315}" type="datetime1">
              <a:rPr kumimoji="0" lang="fr-FR" sz="1200" b="0" i="0" u="none" strike="noStrike" kern="0" cap="none" spc="0" normalizeH="0" baseline="0" noProof="0" smtClean="0">
                <a:ln>
                  <a:noFill/>
                </a:ln>
                <a:solidFill>
                  <a:srgbClr val="262626">
                    <a:tint val="75000"/>
                  </a:srgbClr>
                </a:solidFill>
                <a:effectLst/>
                <a:uLnTx/>
                <a:uFillTx/>
                <a:latin typeface="Arial"/>
                <a:cs typeface="Arial"/>
              </a:rPr>
              <a:pPr marL="0" marR="0" lvl="0" indent="0" algn="l" defTabSz="914400" eaLnBrk="1" fontAlgn="auto" latinLnBrk="0" hangingPunct="1">
                <a:lnSpc>
                  <a:spcPct val="100000"/>
                </a:lnSpc>
                <a:spcBef>
                  <a:spcPts val="0"/>
                </a:spcBef>
                <a:spcAft>
                  <a:spcPts val="0"/>
                </a:spcAft>
                <a:buClrTx/>
                <a:buSzTx/>
                <a:buFontTx/>
                <a:buNone/>
                <a:tabLst/>
                <a:defRPr/>
              </a:pPr>
              <a:t>27/01/2026</a:t>
            </a:fld>
            <a:endParaRPr kumimoji="0" lang="fr-FR" sz="1200" b="0" i="0" u="none" strike="noStrike" kern="0" cap="none" spc="0" normalizeH="0" baseline="0" noProof="0">
              <a:ln>
                <a:noFill/>
              </a:ln>
              <a:solidFill>
                <a:srgbClr val="262626">
                  <a:tint val="75000"/>
                </a:srgbClr>
              </a:solidFill>
              <a:effectLst/>
              <a:uLnTx/>
              <a:uFillTx/>
              <a:latin typeface="Arial"/>
              <a:cs typeface="Arial"/>
            </a:endParaRPr>
          </a:p>
        </p:txBody>
      </p:sp>
      <p:sp>
        <p:nvSpPr>
          <p:cNvPr id="4" name="Espace réservé du numéro de diapositive 3">
            <a:extLst>
              <a:ext uri="{FF2B5EF4-FFF2-40B4-BE49-F238E27FC236}">
                <a16:creationId xmlns:a16="http://schemas.microsoft.com/office/drawing/2014/main" id="{E22054B9-3D0F-4331-8D10-BA0F34866D3A}"/>
              </a:ext>
            </a:extLst>
          </p:cNvPr>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0CBC77A0-1F4E-42FF-9FFC-F45C3A64AF90}" type="slidenum">
              <a:rPr kumimoji="0" lang="fr-FR" sz="1200" b="0" i="0" u="none" strike="noStrike" kern="0" cap="none" spc="0" normalizeH="0" baseline="0" noProof="0" smtClean="0">
                <a:ln>
                  <a:noFill/>
                </a:ln>
                <a:solidFill>
                  <a:srgbClr val="262626">
                    <a:tint val="75000"/>
                  </a:srgbClr>
                </a:solidFill>
                <a:effectLst/>
                <a:uLnTx/>
                <a:uFillTx/>
                <a:latin typeface="Arial"/>
                <a:cs typeface="Arial"/>
              </a:rPr>
              <a:pPr marL="0" marR="0" lvl="0" indent="0" algn="r" defTabSz="914400" eaLnBrk="1" fontAlgn="auto" latinLnBrk="0" hangingPunct="1">
                <a:lnSpc>
                  <a:spcPct val="100000"/>
                </a:lnSpc>
                <a:spcBef>
                  <a:spcPts val="0"/>
                </a:spcBef>
                <a:spcAft>
                  <a:spcPts val="0"/>
                </a:spcAft>
                <a:buClrTx/>
                <a:buSzTx/>
                <a:buFontTx/>
                <a:buNone/>
                <a:tabLst/>
                <a:defRPr/>
              </a:pPr>
              <a:t>8</a:t>
            </a:fld>
            <a:endParaRPr kumimoji="0" lang="fr-FR" sz="1200" b="0" i="0" u="none" strike="noStrike" kern="0" cap="none" spc="0" normalizeH="0" baseline="0" noProof="0">
              <a:ln>
                <a:noFill/>
              </a:ln>
              <a:solidFill>
                <a:srgbClr val="262626">
                  <a:tint val="75000"/>
                </a:srgbClr>
              </a:solidFill>
              <a:effectLst/>
              <a:uLnTx/>
              <a:uFillTx/>
              <a:latin typeface="Arial"/>
              <a:cs typeface="Arial"/>
            </a:endParaRPr>
          </a:p>
        </p:txBody>
      </p:sp>
      <p:sp>
        <p:nvSpPr>
          <p:cNvPr id="5" name="Titre 4">
            <a:extLst>
              <a:ext uri="{FF2B5EF4-FFF2-40B4-BE49-F238E27FC236}">
                <a16:creationId xmlns:a16="http://schemas.microsoft.com/office/drawing/2014/main" id="{3F76AF5E-C231-40FA-AFB1-0527281EE8DE}"/>
              </a:ext>
            </a:extLst>
          </p:cNvPr>
          <p:cNvSpPr>
            <a:spLocks noGrp="1"/>
          </p:cNvSpPr>
          <p:nvPr>
            <p:ph type="title"/>
          </p:nvPr>
        </p:nvSpPr>
        <p:spPr>
          <a:xfrm>
            <a:off x="0" y="324926"/>
            <a:ext cx="12187646" cy="871826"/>
          </a:xfrm>
        </p:spPr>
        <p:txBody>
          <a:bodyPr>
            <a:normAutofit fontScale="90000"/>
          </a:bodyPr>
          <a:lstStyle/>
          <a:p>
            <a:pPr algn="ctr"/>
            <a:r>
              <a:rPr lang="fr-FR" dirty="0">
                <a:solidFill>
                  <a:schemeClr val="bg1"/>
                </a:solidFill>
                <a:highlight>
                  <a:srgbClr val="252352"/>
                </a:highlight>
              </a:rPr>
              <a:t>BIOMASSE / RESSOURCES CARBONE / CARBURANTS DURABLES</a:t>
            </a:r>
          </a:p>
        </p:txBody>
      </p:sp>
      <p:sp>
        <p:nvSpPr>
          <p:cNvPr id="8" name="ZoneTexte 7">
            <a:extLst>
              <a:ext uri="{FF2B5EF4-FFF2-40B4-BE49-F238E27FC236}">
                <a16:creationId xmlns:a16="http://schemas.microsoft.com/office/drawing/2014/main" id="{A530339D-993C-4A8E-936C-5FFC311B1D8A}"/>
              </a:ext>
            </a:extLst>
          </p:cNvPr>
          <p:cNvSpPr txBox="1"/>
          <p:nvPr/>
        </p:nvSpPr>
        <p:spPr>
          <a:xfrm>
            <a:off x="623392" y="1197620"/>
            <a:ext cx="4098304" cy="470898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600"/>
              </a:spcBef>
            </a:pPr>
            <a:r>
              <a:rPr lang="fr-FR" dirty="0">
                <a:solidFill>
                  <a:schemeClr val="bg1"/>
                </a:solidFill>
                <a:highlight>
                  <a:srgbClr val="252352"/>
                </a:highlight>
                <a:latin typeface="Poppins" panose="00000500000000000000" pitchFamily="2" charset="0"/>
                <a:cs typeface="Poppins" panose="00000500000000000000" pitchFamily="2" charset="0"/>
              </a:rPr>
              <a:t>Potentiel de biomasse mobilisable pour la production d’énergie en France à l’horizon 2050</a:t>
            </a:r>
          </a:p>
          <a:p>
            <a:pPr marL="285750" indent="-285750" algn="just">
              <a:spcBef>
                <a:spcPts val="600"/>
              </a:spcBef>
              <a:buFont typeface="Wingdings" panose="05000000000000000000" pitchFamily="2" charset="2"/>
              <a:buChar char="§"/>
            </a:pPr>
            <a:r>
              <a:rPr lang="fr-FR" sz="1600" b="1" spc="-50" dirty="0"/>
              <a:t>2 rapports :</a:t>
            </a:r>
          </a:p>
          <a:p>
            <a:pPr marL="742950" lvl="1" indent="-285750" algn="just">
              <a:spcBef>
                <a:spcPts val="600"/>
              </a:spcBef>
              <a:buFont typeface="Wingdings" panose="05000000000000000000" pitchFamily="2" charset="2"/>
              <a:buChar char="§"/>
            </a:pPr>
            <a:r>
              <a:rPr lang="fr-FR" sz="1600" b="1" spc="-50" dirty="0"/>
              <a:t>Rapport interministériel : </a:t>
            </a:r>
            <a:r>
              <a:rPr lang="fr-FR" sz="1600" spc="-50" dirty="0"/>
              <a:t>risque important de non satisfaction de la demande en énergie issue de biomasse au regard du potentiel espéré.</a:t>
            </a:r>
          </a:p>
          <a:p>
            <a:pPr lvl="1" algn="just">
              <a:spcBef>
                <a:spcPts val="600"/>
              </a:spcBef>
            </a:pPr>
            <a:r>
              <a:rPr lang="fr-FR" sz="1200" spc="-50" dirty="0"/>
              <a:t>RP hiver 24-25 et été</a:t>
            </a:r>
            <a:endParaRPr lang="fr-FR" sz="1600" b="1" spc="-50" dirty="0"/>
          </a:p>
          <a:p>
            <a:pPr marL="742950" lvl="1" indent="-285750" algn="just">
              <a:spcBef>
                <a:spcPts val="600"/>
              </a:spcBef>
              <a:buFont typeface="Wingdings" panose="05000000000000000000" pitchFamily="2" charset="2"/>
              <a:buChar char="§"/>
            </a:pPr>
            <a:r>
              <a:rPr lang="fr-FR" sz="1600" b="1" spc="-50" dirty="0"/>
              <a:t>Rapport de l’académie des Technologies : </a:t>
            </a:r>
            <a:r>
              <a:rPr lang="fr-FR" sz="1600" spc="-50" dirty="0"/>
              <a:t>potentiel estimé </a:t>
            </a:r>
            <a:r>
              <a:rPr lang="fr-FR" sz="1600" dirty="0"/>
              <a:t>à 250TWh, bien en deçà des précédentes estimations de la SNBC 3 ou de la PPE 2024-2033.</a:t>
            </a:r>
          </a:p>
          <a:p>
            <a:pPr lvl="1" algn="just">
              <a:spcBef>
                <a:spcPts val="600"/>
              </a:spcBef>
            </a:pPr>
            <a:r>
              <a:rPr lang="fr-FR" sz="1200" dirty="0"/>
              <a:t>RP mai </a:t>
            </a:r>
            <a:endParaRPr lang="fr-FR" sz="1200" b="1" spc="-50" dirty="0"/>
          </a:p>
          <a:p>
            <a:pPr marL="285750" indent="-285750" algn="just">
              <a:spcBef>
                <a:spcPts val="600"/>
              </a:spcBef>
              <a:buFont typeface="Wingdings" panose="05000000000000000000" pitchFamily="2" charset="2"/>
              <a:buChar char="§"/>
            </a:pPr>
            <a:r>
              <a:rPr lang="fr-FR" sz="1600" spc="-50" dirty="0"/>
              <a:t>Nécessité de </a:t>
            </a:r>
            <a:r>
              <a:rPr lang="fr-FR" sz="1600" b="1" spc="-50" dirty="0"/>
              <a:t>hiérarchiser</a:t>
            </a:r>
            <a:r>
              <a:rPr lang="fr-FR" sz="1600" spc="-50" dirty="0"/>
              <a:t> les usages</a:t>
            </a:r>
          </a:p>
        </p:txBody>
      </p:sp>
      <p:sp>
        <p:nvSpPr>
          <p:cNvPr id="9" name="ZoneTexte 8">
            <a:extLst>
              <a:ext uri="{FF2B5EF4-FFF2-40B4-BE49-F238E27FC236}">
                <a16:creationId xmlns:a16="http://schemas.microsoft.com/office/drawing/2014/main" id="{9AD1DA80-6F7D-4565-B4C6-7A2BDDAB9C41}"/>
              </a:ext>
            </a:extLst>
          </p:cNvPr>
          <p:cNvSpPr txBox="1"/>
          <p:nvPr/>
        </p:nvSpPr>
        <p:spPr>
          <a:xfrm>
            <a:off x="7104112" y="3369399"/>
            <a:ext cx="4098304" cy="333937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600"/>
              </a:spcBef>
            </a:pPr>
            <a:r>
              <a:rPr lang="fr-FR" dirty="0">
                <a:solidFill>
                  <a:schemeClr val="bg1"/>
                </a:solidFill>
                <a:highlight>
                  <a:srgbClr val="252352"/>
                </a:highlight>
                <a:latin typeface="Poppins" panose="00000500000000000000" pitchFamily="2" charset="0"/>
                <a:cs typeface="Poppins" panose="00000500000000000000" pitchFamily="2" charset="0"/>
              </a:rPr>
              <a:t>Les capacités de stockage de carbone</a:t>
            </a:r>
          </a:p>
          <a:p>
            <a:pPr marL="285750" indent="-285750" algn="just">
              <a:spcBef>
                <a:spcPts val="600"/>
              </a:spcBef>
              <a:buFont typeface="Wingdings" panose="05000000000000000000" pitchFamily="2" charset="2"/>
              <a:buChar char="§"/>
            </a:pPr>
            <a:r>
              <a:rPr lang="fr-FR" sz="1600" spc="-50" dirty="0"/>
              <a:t>En France, estimation d’un potentiel de </a:t>
            </a:r>
            <a:r>
              <a:rPr lang="fr-FR" sz="1600" b="1" spc="-50" dirty="0"/>
              <a:t>stockage</a:t>
            </a:r>
            <a:r>
              <a:rPr lang="fr-FR" sz="1600" spc="-50" dirty="0"/>
              <a:t> de 2,3Gt de CO2 sur terre et de 1,8 Gt CO2 en mer au niveau du territoire métropolitain </a:t>
            </a:r>
            <a:r>
              <a:rPr lang="fr-FR" sz="1200" spc="-50" dirty="0"/>
              <a:t>(RP février)</a:t>
            </a:r>
          </a:p>
          <a:p>
            <a:pPr marL="285750" indent="-285750" algn="just">
              <a:spcBef>
                <a:spcPts val="600"/>
              </a:spcBef>
              <a:buFont typeface="Wingdings" panose="05000000000000000000" pitchFamily="2" charset="2"/>
              <a:buChar char="§"/>
            </a:pPr>
            <a:r>
              <a:rPr lang="fr-FR" sz="1600" spc="-50" dirty="0"/>
              <a:t>Lancements de projets et signature d’accords sur le </a:t>
            </a:r>
            <a:r>
              <a:rPr lang="fr-FR" sz="1600" b="1" spc="-50" dirty="0"/>
              <a:t>captage</a:t>
            </a:r>
            <a:r>
              <a:rPr lang="fr-FR" sz="1600" spc="-50" dirty="0"/>
              <a:t> et </a:t>
            </a:r>
            <a:r>
              <a:rPr lang="fr-FR" sz="1600" b="1" spc="-50" dirty="0"/>
              <a:t>stockage</a:t>
            </a:r>
            <a:r>
              <a:rPr lang="fr-FR" sz="1600" spc="-50" dirty="0"/>
              <a:t> CO2 en Europe </a:t>
            </a:r>
            <a:r>
              <a:rPr lang="fr-FR" sz="1200" spc="-50" dirty="0"/>
              <a:t>(RP été)</a:t>
            </a:r>
          </a:p>
          <a:p>
            <a:pPr marL="285750" indent="-285750" algn="just">
              <a:spcBef>
                <a:spcPts val="600"/>
              </a:spcBef>
              <a:buFont typeface="Wingdings" panose="05000000000000000000" pitchFamily="2" charset="2"/>
              <a:buChar char="§"/>
            </a:pPr>
            <a:r>
              <a:rPr lang="fr-FR" sz="1600" spc="-50" dirty="0"/>
              <a:t>Estimations de </a:t>
            </a:r>
            <a:r>
              <a:rPr lang="fr-FR" sz="1600" b="1" spc="-50" dirty="0"/>
              <a:t>séquestration</a:t>
            </a:r>
            <a:r>
              <a:rPr lang="fr-FR" sz="1600" spc="-50" dirty="0"/>
              <a:t> </a:t>
            </a:r>
            <a:r>
              <a:rPr lang="fr-FR" sz="1600" b="1" spc="-50" dirty="0"/>
              <a:t>géologique</a:t>
            </a:r>
            <a:r>
              <a:rPr lang="fr-FR" sz="1600" spc="-50" dirty="0"/>
              <a:t> </a:t>
            </a:r>
            <a:r>
              <a:rPr lang="fr-FR" sz="1600" b="1" spc="-50" dirty="0"/>
              <a:t>du CO2 </a:t>
            </a:r>
            <a:r>
              <a:rPr lang="fr-FR" sz="1600" spc="-50" dirty="0"/>
              <a:t>au niveau mondial revues à la baisse </a:t>
            </a:r>
            <a:r>
              <a:rPr lang="fr-FR" sz="1200" spc="-50" dirty="0"/>
              <a:t>(RP octobre)</a:t>
            </a:r>
            <a:endParaRPr lang="fr-FR" sz="1600" spc="-50" dirty="0"/>
          </a:p>
        </p:txBody>
      </p:sp>
      <p:sp>
        <p:nvSpPr>
          <p:cNvPr id="10" name="ZoneTexte 9">
            <a:extLst>
              <a:ext uri="{FF2B5EF4-FFF2-40B4-BE49-F238E27FC236}">
                <a16:creationId xmlns:a16="http://schemas.microsoft.com/office/drawing/2014/main" id="{9422F317-0A27-4FF2-B382-5EA2D17FFFCB}"/>
              </a:ext>
            </a:extLst>
          </p:cNvPr>
          <p:cNvSpPr txBox="1"/>
          <p:nvPr/>
        </p:nvSpPr>
        <p:spPr>
          <a:xfrm>
            <a:off x="5329056" y="864065"/>
            <a:ext cx="5231440" cy="207749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600"/>
              </a:spcBef>
            </a:pPr>
            <a:r>
              <a:rPr lang="fr-FR" dirty="0">
                <a:solidFill>
                  <a:schemeClr val="bg1"/>
                </a:solidFill>
                <a:highlight>
                  <a:srgbClr val="252352"/>
                </a:highlight>
                <a:latin typeface="Poppins" panose="00000500000000000000" pitchFamily="2" charset="0"/>
                <a:cs typeface="Poppins" panose="00000500000000000000" pitchFamily="2" charset="0"/>
              </a:rPr>
              <a:t>Difficultés pour les carburants durables</a:t>
            </a:r>
          </a:p>
          <a:p>
            <a:pPr marL="285750" indent="-285750" algn="just">
              <a:spcBef>
                <a:spcPts val="600"/>
              </a:spcBef>
              <a:buFont typeface="Wingdings" panose="05000000000000000000" pitchFamily="2" charset="2"/>
              <a:buChar char="§"/>
            </a:pPr>
            <a:r>
              <a:rPr lang="fr-FR" sz="1600" spc="-50" dirty="0"/>
              <a:t>Une filière </a:t>
            </a:r>
            <a:r>
              <a:rPr lang="fr-FR" sz="1600" b="1" spc="-50" dirty="0"/>
              <a:t>dynamique</a:t>
            </a:r>
            <a:r>
              <a:rPr lang="fr-FR" sz="1600" spc="-50" dirty="0"/>
              <a:t> à l’échelle mondiale </a:t>
            </a:r>
            <a:r>
              <a:rPr lang="fr-FR" sz="1200" spc="-50" dirty="0"/>
              <a:t>(RP avril)</a:t>
            </a:r>
          </a:p>
          <a:p>
            <a:pPr marL="285750" indent="-285750" algn="just">
              <a:spcBef>
                <a:spcPts val="600"/>
              </a:spcBef>
              <a:buFont typeface="Wingdings" panose="05000000000000000000" pitchFamily="2" charset="2"/>
              <a:buChar char="§"/>
            </a:pPr>
            <a:r>
              <a:rPr lang="fr-FR" sz="1600" spc="-50" dirty="0"/>
              <a:t>Mais qui ne permet pas de pallier les </a:t>
            </a:r>
            <a:r>
              <a:rPr lang="fr-FR" sz="1600" b="1" spc="-50" dirty="0"/>
              <a:t>retards</a:t>
            </a:r>
            <a:r>
              <a:rPr lang="fr-FR" sz="1600" spc="-50" dirty="0"/>
              <a:t> des compagnies aériennes et maritimes, du fait principalement du manque d’investissement + incertitudes sur les ressources biomasse, CO2 et H2</a:t>
            </a:r>
          </a:p>
          <a:p>
            <a:pPr algn="just">
              <a:spcBef>
                <a:spcPts val="600"/>
              </a:spcBef>
            </a:pPr>
            <a:r>
              <a:rPr lang="fr-FR" sz="1200" spc="-50" dirty="0"/>
              <a:t>RP hiver 24-25, et été</a:t>
            </a:r>
          </a:p>
        </p:txBody>
      </p:sp>
    </p:spTree>
    <p:extLst>
      <p:ext uri="{BB962C8B-B14F-4D97-AF65-F5344CB8AC3E}">
        <p14:creationId xmlns:p14="http://schemas.microsoft.com/office/powerpoint/2010/main" val="1450056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82735133-D894-422F-8097-A2B70A67A038}"/>
              </a:ext>
            </a:extLst>
          </p:cNvPr>
          <p:cNvSpPr>
            <a:spLocks noGrp="1"/>
          </p:cNvSpPr>
          <p:nvPr>
            <p:ph type="dt" sz="half" idx="10"/>
          </p:nvPr>
        </p:nvSpPr>
        <p:spPr/>
        <p:txBody>
          <a:bodyPr/>
          <a:lstStyle/>
          <a:p>
            <a:pPr>
              <a:defRPr/>
            </a:pPr>
            <a:fld id="{EAF53F12-EED1-4DB0-8669-347D5D998315}" type="datetime1">
              <a:rPr lang="fr-FR" smtClean="0"/>
              <a:t>27/01/2026</a:t>
            </a:fld>
            <a:endParaRPr lang="fr-FR"/>
          </a:p>
        </p:txBody>
      </p:sp>
      <p:sp>
        <p:nvSpPr>
          <p:cNvPr id="4" name="Espace réservé du numéro de diapositive 3">
            <a:extLst>
              <a:ext uri="{FF2B5EF4-FFF2-40B4-BE49-F238E27FC236}">
                <a16:creationId xmlns:a16="http://schemas.microsoft.com/office/drawing/2014/main" id="{582BEE09-D97F-4ED5-B758-5DFF9AEF0F10}"/>
              </a:ext>
            </a:extLst>
          </p:cNvPr>
          <p:cNvSpPr>
            <a:spLocks noGrp="1"/>
          </p:cNvSpPr>
          <p:nvPr>
            <p:ph type="sldNum" sz="quarter" idx="12"/>
          </p:nvPr>
        </p:nvSpPr>
        <p:spPr/>
        <p:txBody>
          <a:bodyPr/>
          <a:lstStyle/>
          <a:p>
            <a:pPr>
              <a:defRPr/>
            </a:pPr>
            <a:fld id="{0CBC77A0-1F4E-42FF-9FFC-F45C3A64AF90}" type="slidenum">
              <a:rPr lang="fr-FR" smtClean="0"/>
              <a:t>9</a:t>
            </a:fld>
            <a:endParaRPr lang="fr-FR"/>
          </a:p>
        </p:txBody>
      </p:sp>
      <p:sp>
        <p:nvSpPr>
          <p:cNvPr id="5" name="Titre 4">
            <a:extLst>
              <a:ext uri="{FF2B5EF4-FFF2-40B4-BE49-F238E27FC236}">
                <a16:creationId xmlns:a16="http://schemas.microsoft.com/office/drawing/2014/main" id="{70B0F388-191C-407A-9579-55DD9F987B2C}"/>
              </a:ext>
            </a:extLst>
          </p:cNvPr>
          <p:cNvSpPr>
            <a:spLocks noGrp="1"/>
          </p:cNvSpPr>
          <p:nvPr>
            <p:ph type="title"/>
          </p:nvPr>
        </p:nvSpPr>
        <p:spPr/>
        <p:txBody>
          <a:bodyPr/>
          <a:lstStyle/>
          <a:p>
            <a:pPr algn="ctr"/>
            <a:r>
              <a:rPr lang="fr-FR" dirty="0">
                <a:solidFill>
                  <a:schemeClr val="bg1"/>
                </a:solidFill>
                <a:highlight>
                  <a:srgbClr val="252352"/>
                </a:highlight>
              </a:rPr>
              <a:t>RESSOURCES DE LA Transition Energétique</a:t>
            </a:r>
          </a:p>
        </p:txBody>
      </p:sp>
      <p:sp>
        <p:nvSpPr>
          <p:cNvPr id="8" name="ZoneTexte 7">
            <a:extLst>
              <a:ext uri="{FF2B5EF4-FFF2-40B4-BE49-F238E27FC236}">
                <a16:creationId xmlns:a16="http://schemas.microsoft.com/office/drawing/2014/main" id="{5D9CF8D9-8E9C-4916-AF43-DA150A94AAE9}"/>
              </a:ext>
            </a:extLst>
          </p:cNvPr>
          <p:cNvSpPr txBox="1"/>
          <p:nvPr/>
        </p:nvSpPr>
        <p:spPr>
          <a:xfrm>
            <a:off x="623888" y="1095359"/>
            <a:ext cx="4752032" cy="446276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600"/>
              </a:spcBef>
            </a:pPr>
            <a:r>
              <a:rPr lang="fr-FR" dirty="0">
                <a:solidFill>
                  <a:schemeClr val="bg1"/>
                </a:solidFill>
                <a:highlight>
                  <a:srgbClr val="252352"/>
                </a:highlight>
                <a:latin typeface="Poppins" panose="00000500000000000000" pitchFamily="2" charset="0"/>
                <a:cs typeface="Poppins" panose="00000500000000000000" pitchFamily="2" charset="0"/>
              </a:rPr>
              <a:t>Les ressources de la TE fortement soumis aux aléas géopolitiques</a:t>
            </a:r>
          </a:p>
          <a:p>
            <a:pPr marL="285750" indent="-285750" algn="just">
              <a:spcBef>
                <a:spcPts val="600"/>
              </a:spcBef>
              <a:buFont typeface="Wingdings" panose="05000000000000000000" pitchFamily="2" charset="2"/>
              <a:buChar char="§"/>
            </a:pPr>
            <a:r>
              <a:rPr lang="fr-FR" sz="1600" spc="-50" dirty="0"/>
              <a:t>Adoption de </a:t>
            </a:r>
            <a:r>
              <a:rPr lang="fr-FR" sz="1600" b="1" spc="-50" dirty="0"/>
              <a:t>règlementations</a:t>
            </a:r>
            <a:r>
              <a:rPr lang="fr-FR" sz="1600" spc="-50" dirty="0"/>
              <a:t> sur l’exportation ou l’importation de matériaux critiques, et obligations d’incorporation de composants locaux dans la production de technologies énergétiques</a:t>
            </a:r>
          </a:p>
          <a:p>
            <a:pPr algn="just">
              <a:spcBef>
                <a:spcPts val="600"/>
              </a:spcBef>
            </a:pPr>
            <a:r>
              <a:rPr lang="fr-FR" sz="1200" spc="-50" dirty="0"/>
              <a:t>RP hiver 24-25, mai, rentrée, novembre et décembre</a:t>
            </a:r>
          </a:p>
          <a:p>
            <a:pPr marL="285750" indent="-285750" algn="just">
              <a:spcBef>
                <a:spcPts val="600"/>
              </a:spcBef>
              <a:buFont typeface="Wingdings" panose="05000000000000000000" pitchFamily="2" charset="2"/>
              <a:buChar char="§"/>
            </a:pPr>
            <a:r>
              <a:rPr lang="fr-FR" sz="1600" spc="-50" dirty="0"/>
              <a:t>Consolidation de </a:t>
            </a:r>
            <a:r>
              <a:rPr lang="fr-FR" sz="1600" b="1" spc="-50" dirty="0"/>
              <a:t>projets stratégiques</a:t>
            </a:r>
            <a:r>
              <a:rPr lang="fr-FR" sz="1600" spc="-50" dirty="0"/>
              <a:t> sur le territoire européen, notamment de recyclage</a:t>
            </a:r>
          </a:p>
          <a:p>
            <a:pPr algn="just">
              <a:spcBef>
                <a:spcPts val="600"/>
              </a:spcBef>
            </a:pPr>
            <a:r>
              <a:rPr lang="fr-FR" sz="1200" spc="-50" dirty="0"/>
              <a:t>RP mars, mai, octobre et novembre</a:t>
            </a:r>
          </a:p>
          <a:p>
            <a:pPr marL="285750" indent="-285750" algn="just">
              <a:spcBef>
                <a:spcPts val="600"/>
              </a:spcBef>
              <a:buFont typeface="Wingdings" panose="05000000000000000000" pitchFamily="2" charset="2"/>
              <a:buChar char="§"/>
            </a:pPr>
            <a:r>
              <a:rPr lang="fr-FR" sz="1600" b="1" spc="-50" dirty="0"/>
              <a:t>La diversification</a:t>
            </a:r>
            <a:r>
              <a:rPr lang="fr-FR" sz="1600" spc="-50" dirty="0"/>
              <a:t> vers de nouveaux pays producteurs de matériaux critiques </a:t>
            </a:r>
            <a:r>
              <a:rPr lang="fr-FR" sz="1600" b="1" spc="-50" dirty="0"/>
              <a:t>est le mot d’ordre</a:t>
            </a:r>
          </a:p>
          <a:p>
            <a:pPr algn="just">
              <a:spcBef>
                <a:spcPts val="600"/>
              </a:spcBef>
            </a:pPr>
            <a:r>
              <a:rPr lang="fr-FR" sz="1200" spc="-50" dirty="0"/>
              <a:t>RP mai et octobre</a:t>
            </a:r>
          </a:p>
          <a:p>
            <a:pPr marL="285750" indent="-285750" algn="just">
              <a:spcBef>
                <a:spcPts val="600"/>
              </a:spcBef>
              <a:buFont typeface="Wingdings" panose="05000000000000000000" pitchFamily="2" charset="2"/>
              <a:buChar char="§"/>
            </a:pPr>
            <a:r>
              <a:rPr lang="fr-FR" sz="1600" b="1" spc="-50" dirty="0"/>
              <a:t>Importance de la sobriété</a:t>
            </a:r>
          </a:p>
          <a:p>
            <a:pPr algn="just">
              <a:spcBef>
                <a:spcPts val="600"/>
              </a:spcBef>
            </a:pPr>
            <a:r>
              <a:rPr lang="fr-FR" sz="1200" spc="-50" dirty="0"/>
              <a:t>RP été</a:t>
            </a:r>
          </a:p>
        </p:txBody>
      </p:sp>
      <p:sp>
        <p:nvSpPr>
          <p:cNvPr id="9" name="ZoneTexte 8">
            <a:extLst>
              <a:ext uri="{FF2B5EF4-FFF2-40B4-BE49-F238E27FC236}">
                <a16:creationId xmlns:a16="http://schemas.microsoft.com/office/drawing/2014/main" id="{738F0880-CD9B-43A1-BD15-23E3966A5089}"/>
              </a:ext>
            </a:extLst>
          </p:cNvPr>
          <p:cNvSpPr txBox="1"/>
          <p:nvPr/>
        </p:nvSpPr>
        <p:spPr>
          <a:xfrm>
            <a:off x="6036296" y="980728"/>
            <a:ext cx="4098304" cy="33547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600"/>
              </a:spcBef>
            </a:pPr>
            <a:r>
              <a:rPr lang="fr-FR" dirty="0">
                <a:solidFill>
                  <a:schemeClr val="bg1"/>
                </a:solidFill>
                <a:highlight>
                  <a:srgbClr val="252352"/>
                </a:highlight>
                <a:latin typeface="Poppins" panose="00000500000000000000" pitchFamily="2" charset="0"/>
                <a:cs typeface="Poppins" panose="00000500000000000000" pitchFamily="2" charset="0"/>
              </a:rPr>
              <a:t>Production de matières premières face aux besoins</a:t>
            </a:r>
          </a:p>
          <a:p>
            <a:pPr marL="285750" indent="-285750">
              <a:spcBef>
                <a:spcPts val="600"/>
              </a:spcBef>
              <a:buFont typeface="Wingdings" panose="05000000000000000000" pitchFamily="2" charset="2"/>
              <a:buChar char="§"/>
            </a:pPr>
            <a:r>
              <a:rPr lang="fr-FR" sz="1600" spc="-50" dirty="0"/>
              <a:t>Risques de production mondiale </a:t>
            </a:r>
            <a:r>
              <a:rPr lang="fr-FR" sz="1600" b="1" spc="-50" dirty="0"/>
              <a:t>trop faible</a:t>
            </a:r>
            <a:r>
              <a:rPr lang="fr-FR" sz="1600" spc="-50" dirty="0"/>
              <a:t> pour certaines matières critiques (Cobalt, Lithium) de la transition énergétique</a:t>
            </a:r>
          </a:p>
          <a:p>
            <a:pPr algn="just">
              <a:spcBef>
                <a:spcPts val="600"/>
              </a:spcBef>
            </a:pPr>
            <a:r>
              <a:rPr lang="fr-FR" sz="1200" spc="-50" dirty="0"/>
              <a:t>RP mai et été</a:t>
            </a:r>
          </a:p>
          <a:p>
            <a:pPr marL="285750" indent="-285750" algn="just">
              <a:spcBef>
                <a:spcPts val="600"/>
              </a:spcBef>
              <a:buFont typeface="Wingdings" panose="05000000000000000000" pitchFamily="2" charset="2"/>
              <a:buChar char="§"/>
            </a:pPr>
            <a:r>
              <a:rPr lang="fr-FR" sz="1600" b="1" spc="-50" dirty="0"/>
              <a:t>Besoin élevé d’investissement</a:t>
            </a:r>
            <a:r>
              <a:rPr lang="fr-FR" sz="1600" spc="-50" dirty="0"/>
              <a:t> sur l’ensemble de la chaîne de valeur des matières premières, notamment infrastructures minières</a:t>
            </a:r>
          </a:p>
          <a:p>
            <a:pPr algn="just">
              <a:spcBef>
                <a:spcPts val="600"/>
              </a:spcBef>
            </a:pPr>
            <a:r>
              <a:rPr lang="fr-FR" sz="1200" spc="-50" dirty="0"/>
              <a:t>RP mai et décembre</a:t>
            </a:r>
          </a:p>
        </p:txBody>
      </p:sp>
    </p:spTree>
    <p:extLst>
      <p:ext uri="{BB962C8B-B14F-4D97-AF65-F5344CB8AC3E}">
        <p14:creationId xmlns:p14="http://schemas.microsoft.com/office/powerpoint/2010/main" val="2230740472"/>
      </p:ext>
    </p:extLst>
  </p:cSld>
  <p:clrMapOvr>
    <a:masterClrMapping/>
  </p:clrMapOvr>
</p:sld>
</file>

<file path=ppt/theme/theme1.xml><?xml version="1.0" encoding="utf-8"?>
<a:theme xmlns:a="http://schemas.openxmlformats.org/drawingml/2006/main" name="Thème Office">
  <a:themeElements>
    <a:clrScheme name="CEA Bear">
      <a:dk1>
        <a:srgbClr val="262626"/>
      </a:dk1>
      <a:lt1>
        <a:sysClr val="window" lastClr="FFFFFF"/>
      </a:lt1>
      <a:dk2>
        <a:srgbClr val="E50019"/>
      </a:dk2>
      <a:lt2>
        <a:srgbClr val="FFFFFF"/>
      </a:lt2>
      <a:accent1>
        <a:srgbClr val="3E4A83"/>
      </a:accent1>
      <a:accent2>
        <a:srgbClr val="7E9CBB"/>
      </a:accent2>
      <a:accent3>
        <a:srgbClr val="FFCD31"/>
      </a:accent3>
      <a:accent4>
        <a:srgbClr val="4B5C9B"/>
      </a:accent4>
      <a:accent5>
        <a:srgbClr val="FFE18D"/>
      </a:accent5>
      <a:accent6>
        <a:srgbClr val="5F78C1"/>
      </a:accent6>
      <a:hlink>
        <a:srgbClr val="E50019"/>
      </a:hlink>
      <a:folHlink>
        <a:srgbClr val="E50019"/>
      </a:folHlink>
    </a:clrScheme>
    <a:fontScheme name="CEA">
      <a:majorFont>
        <a:latin typeface="Arial Black"/>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prstGeom prst="rect">
          <a:avLst/>
        </a:prstGeom>
        <a:solidFill>
          <a:schemeClr val="tx2"/>
        </a:solidFill>
        <a:ln>
          <a:noFill/>
        </a:ln>
      </a:spPr>
      <a:body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bureautique" ma:contentTypeID="0x0101009AC65FE4C57B4241B7BB126C8204932100A4965E685BB88548AFAF66F82427A3B5" ma:contentTypeVersion="20" ma:contentTypeDescription="Crée un document." ma:contentTypeScope="" ma:versionID="5dc43e112993293c1d4a4e6556f397b0">
  <xsd:schema xmlns:xsd="http://www.w3.org/2001/XMLSchema" xmlns:xs="http://www.w3.org/2001/XMLSchema" xmlns:p="http://schemas.microsoft.com/office/2006/metadata/properties" xmlns:ns1="http://schemas.microsoft.com/sharepoint/v3" xmlns:ns2="244cd070-c94f-4ab2-acb4-3dcccc63fae8" xmlns:ns3="25ab6918-e79e-461c-be65-ccc64e8e92f9" targetNamespace="http://schemas.microsoft.com/office/2006/metadata/properties" ma:root="true" ma:fieldsID="f9b706571c96b68ad02644908532b64f" ns1:_="" ns2:_="" ns3:_="">
    <xsd:import namespace="http://schemas.microsoft.com/sharepoint/v3"/>
    <xsd:import namespace="244cd070-c94f-4ab2-acb4-3dcccc63fae8"/>
    <xsd:import namespace="25ab6918-e79e-461c-be65-ccc64e8e92f9"/>
    <xsd:element name="properties">
      <xsd:complexType>
        <xsd:sequence>
          <xsd:element name="documentManagement">
            <xsd:complexType>
              <xsd:all>
                <xsd:element ref="ns1:Language" minOccurs="0"/>
                <xsd:element ref="ns2:BackwardLinks" minOccurs="0"/>
                <xsd:element ref="ns2:ThematicsTaxHTField0" minOccurs="0"/>
                <xsd:element ref="ns3:TaxCatchAll" minOccurs="0"/>
                <xsd:element ref="ns3:TaxCatchAllLabel" minOccurs="0"/>
                <xsd:element ref="ns2:CenterAndUnitTaxHTField0" minOccurs="0"/>
                <xsd:element ref="ns3:TaxKeywordTaxHTField" minOccurs="0"/>
                <xsd:element ref="ns2:TypologyTaxHTField0" minOccurs="0"/>
                <xsd:element ref="ns2:OrganisationTaxHTField0" minOccurs="0"/>
                <xsd:element ref="ns2:PublicTaxHTField0" minOccurs="0"/>
                <xsd:element ref="ns2:Summary" minOccurs="0"/>
                <xsd:element ref="ns2:ThumbnailImage" minOccurs="0"/>
                <xsd:element ref="ns2:ThumbnailImageUrl" minOccurs="0"/>
                <xsd:element ref="ns2:BigPicture" minOccurs="0"/>
                <xsd:element ref="ns2:BigPictureUrl" minOccurs="0"/>
                <xsd:element ref="ns2:ManualDate" minOccurs="0"/>
                <xsd:element ref="ns2:Displayed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5" nillable="true" ma:displayName="Langue" ma:default="Français (France)" ma:internalName="Language">
      <xsd:simpleType>
        <xsd:union memberTypes="dms:Text">
          <xsd:simpleType>
            <xsd:restriction base="dms:Choice">
              <xsd:enumeration value="Arabe (Arabie saoudite)"/>
              <xsd:enumeration value="Bulgare (Bulgarie)"/>
              <xsd:enumeration value="Chinois (R.A.S. de Hong Kong)"/>
              <xsd:enumeration value="Chinois (République populaire de Chine)"/>
              <xsd:enumeration value="Chinois (Taïwan)"/>
              <xsd:enumeration value="Croate (Croatie)"/>
              <xsd:enumeration value="Tchèque (République tchèque)"/>
              <xsd:enumeration value="Danois (Danemark)"/>
              <xsd:enumeration value="Néerlandais (Pays-Bas)"/>
              <xsd:enumeration value="Anglais"/>
              <xsd:enumeration value="Estonien (Estonie)"/>
              <xsd:enumeration value="Finnois (Finlande)"/>
              <xsd:enumeration value="Français (France)"/>
              <xsd:enumeration value="Allemand (Allemagne)"/>
              <xsd:enumeration value="Grec (Grèce)"/>
              <xsd:enumeration value="Hébreu (Israël)"/>
              <xsd:enumeration value="Hindi (Inde)"/>
              <xsd:enumeration value="Hongrois (Hongrie)"/>
              <xsd:enumeration value="Indonésien (Indonésie)"/>
              <xsd:enumeration value="Italien (Italie)"/>
              <xsd:enumeration value="Japonais (Japon)"/>
              <xsd:enumeration value="Coréen (Corée)"/>
              <xsd:enumeration value="Letton (Lettonie)"/>
              <xsd:enumeration value="Lituanien (Lituanie)"/>
              <xsd:enumeration value="Malais (Malaisie)"/>
              <xsd:enumeration value="Norvégien (Bokmal) (Norvège)"/>
              <xsd:enumeration value="Polonais (Pologne)"/>
              <xsd:enumeration value="Portugais (Brésil)"/>
              <xsd:enumeration value="Portugais (Portugal)"/>
              <xsd:enumeration value="Roumain (Roumanie)"/>
              <xsd:enumeration value="Russe (Russie)"/>
              <xsd:enumeration value="Serbe (Latin, Serbie)"/>
              <xsd:enumeration value="Slovaque (Slovaquie)"/>
              <xsd:enumeration value="Slovène (Slovénie)"/>
              <xsd:enumeration value="Espagnol (Espagne)"/>
              <xsd:enumeration value="Suédois (Suède)"/>
              <xsd:enumeration value="Thaï (Thaïlande)"/>
              <xsd:enumeration value="Turc (Turquie)"/>
              <xsd:enumeration value="Ukrainien (Ukraine)"/>
              <xsd:enumeration value="Ourdou (République islamique du Pakistan)"/>
              <xsd:enumeration value="Vietnamien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244cd070-c94f-4ab2-acb4-3dcccc63fae8" elementFormDefault="qualified">
    <xsd:import namespace="http://schemas.microsoft.com/office/2006/documentManagement/types"/>
    <xsd:import namespace="http://schemas.microsoft.com/office/infopath/2007/PartnerControls"/>
    <xsd:element name="BackwardLinks" ma:index="6" nillable="true" ma:displayName="Liens entrants" ma:internalName="BackwardLinks" ma:readOnly="false">
      <xsd:simpleType>
        <xsd:restriction base="dms:Text"/>
      </xsd:simpleType>
    </xsd:element>
    <xsd:element name="ThematicsTaxHTField0" ma:index="8" nillable="true" ma:taxonomy="true" ma:internalName="ThematicsTaxHTField0" ma:taxonomyFieldName="Thematics" ma:displayName="Thématiques" ma:fieldId="{c4af68e9-307a-4318-8504-f93285936fc7}" ma:taxonomyMulti="true" ma:sspId="db42cb7a-152b-46e1-84f8-120076572e66" ma:termSetId="c0870541-22b3-4848-af9f-de49470051bf" ma:anchorId="00000000-0000-0000-0000-000000000000" ma:open="false" ma:isKeyword="false">
      <xsd:complexType>
        <xsd:sequence>
          <xsd:element ref="pc:Terms" minOccurs="0" maxOccurs="1"/>
        </xsd:sequence>
      </xsd:complexType>
    </xsd:element>
    <xsd:element name="CenterAndUnitTaxHTField0" ma:index="12" nillable="true" ma:taxonomy="true" ma:internalName="CenterAndUnitTaxHTField0" ma:taxonomyFieldName="CenterAndUnit" ma:displayName="Centre et unité" ma:fieldId="{facf9d3d-8cf6-4fab-8f4b-dfbbe29f3a4b}" ma:taxonomyMulti="true" ma:sspId="db42cb7a-152b-46e1-84f8-120076572e66" ma:termSetId="1f7dc335-2495-44ba-8f3a-aabb7aea02e7" ma:anchorId="00000000-0000-0000-0000-000000000000" ma:open="false" ma:isKeyword="false">
      <xsd:complexType>
        <xsd:sequence>
          <xsd:element ref="pc:Terms" minOccurs="0" maxOccurs="1"/>
        </xsd:sequence>
      </xsd:complexType>
    </xsd:element>
    <xsd:element name="TypologyTaxHTField0" ma:index="18" nillable="true" ma:taxonomy="true" ma:internalName="TypologyTaxHTField0" ma:taxonomyFieldName="Typology" ma:displayName="Typologie" ma:readOnly="false" ma:fieldId="{fca8d298-920d-4815-a20b-c1a36091f1f7}" ma:taxonomyMulti="true" ma:sspId="db42cb7a-152b-46e1-84f8-120076572e66" ma:termSetId="d58202c0-81e3-430d-bad2-9e6f48d3ff4d" ma:anchorId="00000000-0000-0000-0000-000000000000" ma:open="false" ma:isKeyword="false">
      <xsd:complexType>
        <xsd:sequence>
          <xsd:element ref="pc:Terms" minOccurs="0" maxOccurs="1"/>
        </xsd:sequence>
      </xsd:complexType>
    </xsd:element>
    <xsd:element name="OrganisationTaxHTField0" ma:index="20" nillable="true" ma:taxonomy="true" ma:internalName="OrganisationTaxHTField0" ma:taxonomyFieldName="Organisation" ma:displayName="Organisation" ma:readOnly="false" ma:fieldId="{dacc8977-bae2-4cdb-ba56-0a020a4af99a}" ma:taxonomyMulti="true" ma:sspId="db42cb7a-152b-46e1-84f8-120076572e66" ma:termSetId="1f7dc335-2495-44ba-8f3a-aabb7aea02e7" ma:anchorId="00000000-0000-0000-0000-000000000000" ma:open="false" ma:isKeyword="false">
      <xsd:complexType>
        <xsd:sequence>
          <xsd:element ref="pc:Terms" minOccurs="0" maxOccurs="1"/>
        </xsd:sequence>
      </xsd:complexType>
    </xsd:element>
    <xsd:element name="PublicTaxHTField0" ma:index="22" nillable="true" ma:taxonomy="true" ma:internalName="PublicTaxHTField0" ma:taxonomyFieldName="Public" ma:displayName="Public" ma:readOnly="false" ma:fieldId="{7196c7f4-9f00-45cf-9674-ae6fd7f8c9dc}" ma:taxonomyMulti="true" ma:sspId="db42cb7a-152b-46e1-84f8-120076572e66" ma:termSetId="ce103ae6-73b5-4cf6-9df1-17c8e38d2e96" ma:anchorId="00000000-0000-0000-0000-000000000000" ma:open="false" ma:isKeyword="false">
      <xsd:complexType>
        <xsd:sequence>
          <xsd:element ref="pc:Terms" minOccurs="0" maxOccurs="1"/>
        </xsd:sequence>
      </xsd:complexType>
    </xsd:element>
    <xsd:element name="Summary" ma:index="24" nillable="true" ma:displayName="Résumé" ma:internalName="Summary" ma:readOnly="false">
      <xsd:simpleType>
        <xsd:restriction base="dms:Note">
          <xsd:maxLength value="255"/>
        </xsd:restriction>
      </xsd:simpleType>
    </xsd:element>
    <xsd:element name="ThumbnailImage" ma:index="25" nillable="true" ma:displayName="Image poster" ma:internalName="ThumbnailImage" ma:readOnly="false">
      <xsd:simpleType>
        <xsd:restriction base="dms:Unknown"/>
      </xsd:simpleType>
    </xsd:element>
    <xsd:element name="ThumbnailImageUrl" ma:index="26" nillable="true" ma:displayName="ThumbnailImageUrl" ma:hidden="true" ma:internalName="ThumbnailImageUrl" ma:readOnly="false" ma:showField="FALSE">
      <xsd:simpleType>
        <xsd:restriction base="dms:Text"/>
      </xsd:simpleType>
    </xsd:element>
    <xsd:element name="BigPicture" ma:index="27" nillable="true" ma:displayName="Grande image" ma:internalName="BigPicture" ma:readOnly="false">
      <xsd:simpleType>
        <xsd:restriction base="dms:Unknown"/>
      </xsd:simpleType>
    </xsd:element>
    <xsd:element name="BigPictureUrl" ma:index="28" nillable="true" ma:displayName="BigPictureUrl" ma:hidden="true" ma:internalName="BigPictureUrl" ma:readOnly="false" ma:showField="FALSE">
      <xsd:simpleType>
        <xsd:restriction base="dms:Text"/>
      </xsd:simpleType>
    </xsd:element>
    <xsd:element name="ManualDate" ma:index="29" nillable="true" ma:displayName="Date manuelle" ma:format="DateTime" ma:LCID="1036" ma:internalName="ManualDate" ma:readOnly="false">
      <xsd:simpleType>
        <xsd:restriction base="dms:DateTime"/>
      </xsd:simpleType>
    </xsd:element>
    <xsd:element name="DisplayedDate" ma:index="30" nillable="true" ma:displayName="Date affichée" ma:format="DateTime" ma:LCID="1036" ma:internalName="Displayed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5ab6918-e79e-461c-be65-ccc64e8e92f9"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2be8e7d2-0bc1-4506-9461-e33bbef93406}" ma:internalName="TaxCatchAll" ma:showField="CatchAllData" ma:web="25ab6918-e79e-461c-be65-ccc64e8e92f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2be8e7d2-0bc1-4506-9461-e33bbef93406}" ma:internalName="TaxCatchAllLabel" ma:readOnly="true" ma:showField="CatchAllDataLabel" ma:web="25ab6918-e79e-461c-be65-ccc64e8e92f9">
      <xsd:complexType>
        <xsd:complexContent>
          <xsd:extension base="dms:MultiChoiceLookup">
            <xsd:sequence>
              <xsd:element name="Value" type="dms:Lookup" maxOccurs="unbounded" minOccurs="0" nillable="true"/>
            </xsd:sequence>
          </xsd:extension>
        </xsd:complexContent>
      </xsd:complexType>
    </xsd:element>
    <xsd:element name="TaxKeywordTaxHTField" ma:index="14" nillable="true" ma:taxonomy="true" ma:internalName="TaxKeywordTaxHTField" ma:taxonomyFieldName="TaxKeyword" ma:displayName="Mots clés d’entreprise" ma:fieldId="{23f27201-bee3-471e-b2e7-b64fd8b7ca38}" ma:taxonomyMulti="true" ma:sspId="db42cb7a-152b-46e1-84f8-120076572e66"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Type de contenu"/>
        <xsd:element ref="dc:title" minOccurs="0" maxOccurs="1" ma:index="1"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Office document_ItemAdded</Name>
    <Synchronization>Synchronous</Synchronization>
    <Type>10001</Type>
    <SequenceNumber>11001</SequenceNumber>
    <Url/>
    <Assembly>CEA.I2I.Web.Core, Version=1.0.0.0, Culture=neutral, PublicKeyToken=39d5d856cb1a3e17</Assembly>
    <Class>CEA.I2I.Web.Core.Receivers.OfficeDocumentEventReceiver</Class>
    <Data/>
    <Filter/>
  </Receiver>
  <Receiver>
    <Name>Office document_ItemUpdated</Name>
    <Synchronization>Synchronous</Synchronization>
    <Type>10002</Type>
    <SequenceNumber>11001</SequenceNumber>
    <Url/>
    <Assembly>CEA.I2I.Web.Core, Version=1.0.0.0, Culture=neutral, PublicKeyToken=39d5d856cb1a3e17</Assembly>
    <Class>CEA.I2I.Web.Core.Receivers.OfficeDocumentEventReceiver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anguage xmlns="http://schemas.microsoft.com/sharepoint/v3">Français (France)</Language>
    <BigPictureUrl xmlns="244cd070-c94f-4ab2-acb4-3dcccc63fae8" xsi:nil="true"/>
    <DisplayedDate xmlns="244cd070-c94f-4ab2-acb4-3dcccc63fae8">2026-01-29T09:40:29+00:00</DisplayedDate>
    <ThumbnailImageUrl xmlns="244cd070-c94f-4ab2-acb4-3dcccc63fae8" xsi:nil="true"/>
    <BigPicture xmlns="244cd070-c94f-4ab2-acb4-3dcccc63fae8" xsi:nil="true"/>
    <TypologyTaxHTField0 xmlns="244cd070-c94f-4ab2-acb4-3dcccc63fae8">
      <Terms xmlns="http://schemas.microsoft.com/office/infopath/2007/PartnerControls"/>
    </TypologyTaxHTField0>
    <ManualDate xmlns="244cd070-c94f-4ab2-acb4-3dcccc63fae8" xsi:nil="true"/>
    <OrganisationTaxHTField0 xmlns="244cd070-c94f-4ab2-acb4-3dcccc63fae8">
      <Terms xmlns="http://schemas.microsoft.com/office/infopath/2007/PartnerControls"/>
    </OrganisationTaxHTField0>
    <ThematicsTaxHTField0 xmlns="244cd070-c94f-4ab2-acb4-3dcccc63fae8">
      <Terms xmlns="http://schemas.microsoft.com/office/infopath/2007/PartnerControls"/>
    </ThematicsTaxHTField0>
    <ThumbnailImage xmlns="244cd070-c94f-4ab2-acb4-3dcccc63fae8" xsi:nil="true"/>
    <Summary xmlns="244cd070-c94f-4ab2-acb4-3dcccc63fae8" xsi:nil="true"/>
    <TaxCatchAll xmlns="25ab6918-e79e-461c-be65-ccc64e8e92f9"/>
    <BackwardLinks xmlns="244cd070-c94f-4ab2-acb4-3dcccc63fae8">0</BackwardLinks>
    <CenterAndUnitTaxHTField0 xmlns="244cd070-c94f-4ab2-acb4-3dcccc63fae8">
      <Terms xmlns="http://schemas.microsoft.com/office/infopath/2007/PartnerControls"/>
    </CenterAndUnitTaxHTField0>
    <TaxKeywordTaxHTField xmlns="25ab6918-e79e-461c-be65-ccc64e8e92f9">
      <Terms xmlns="http://schemas.microsoft.com/office/infopath/2007/PartnerControls"/>
    </TaxKeywordTaxHTField>
    <PublicTaxHTField0 xmlns="244cd070-c94f-4ab2-acb4-3dcccc63fae8">
      <Terms xmlns="http://schemas.microsoft.com/office/infopath/2007/PartnerControls"/>
    </PublicTaxHTField0>
  </documentManagement>
</p:properties>
</file>

<file path=customXml/itemProps1.xml><?xml version="1.0" encoding="utf-8"?>
<ds:datastoreItem xmlns:ds="http://schemas.openxmlformats.org/officeDocument/2006/customXml" ds:itemID="{76BD35F5-667A-4605-A969-0E735785EDC9}"/>
</file>

<file path=customXml/itemProps2.xml><?xml version="1.0" encoding="utf-8"?>
<ds:datastoreItem xmlns:ds="http://schemas.openxmlformats.org/officeDocument/2006/customXml" ds:itemID="{E3BB8269-02A0-426B-9FBF-B2E44E6D7CAA}"/>
</file>

<file path=customXml/itemProps3.xml><?xml version="1.0" encoding="utf-8"?>
<ds:datastoreItem xmlns:ds="http://schemas.openxmlformats.org/officeDocument/2006/customXml" ds:itemID="{4339BCA5-EB5C-4B61-B057-BD12A1D7DC0B}"/>
</file>

<file path=customXml/itemProps4.xml><?xml version="1.0" encoding="utf-8"?>
<ds:datastoreItem xmlns:ds="http://schemas.openxmlformats.org/officeDocument/2006/customXml" ds:itemID="{5475F2C9-C32B-4B70-AFB5-0EC5FC0D1D38}"/>
</file>

<file path=docProps/app.xml><?xml version="1.0" encoding="utf-8"?>
<Properties xmlns="http://schemas.openxmlformats.org/officeDocument/2006/extended-properties" xmlns:vt="http://schemas.openxmlformats.org/officeDocument/2006/docPropsVTypes">
  <Template>Slice</Template>
  <TotalTime>3072</TotalTime>
  <Words>1871</Words>
  <Application>Microsoft Office PowerPoint</Application>
  <DocSecurity>0</DocSecurity>
  <PresentationFormat>Grand écran</PresentationFormat>
  <Paragraphs>207</Paragraphs>
  <Slides>14</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Arial</vt:lpstr>
      <vt:lpstr>Arial Black</vt:lpstr>
      <vt:lpstr>Calibri</vt:lpstr>
      <vt:lpstr>Poppins</vt:lpstr>
      <vt:lpstr>Wingdings</vt:lpstr>
      <vt:lpstr>Thème Office</vt:lpstr>
      <vt:lpstr>Présentation PowerPoint</vt:lpstr>
      <vt:lpstr>PRATIQUES DE CONSOMMATION D’ÉNERGIE</vt:lpstr>
      <vt:lpstr>ÉNERGIES RENOUVELABLES – EnR </vt:lpstr>
      <vt:lpstr>ÉNERGIES RENOUVELABLES – EnR </vt:lpstr>
      <vt:lpstr>NUCLÉAIRE</vt:lpstr>
      <vt:lpstr>NUCLÉAIRE</vt:lpstr>
      <vt:lpstr>NUMÉRIQUE</vt:lpstr>
      <vt:lpstr>BIOMASSE / RESSOURCES CARBONE / CARBURANTS DURABLES</vt:lpstr>
      <vt:lpstr>RESSOURCES DE LA Transition Energétique</vt:lpstr>
      <vt:lpstr>CHALEUR ET BÂTIMENTS </vt:lpstr>
      <vt:lpstr>HYDROGÈNE</vt:lpstr>
      <vt:lpstr>COÛT DE L’ÉNERGIE – MARCHÉ</vt:lpstr>
      <vt:lpstr>BATTERIE / STOCKAGE</vt:lpstr>
      <vt:lpstr>Lorem ipsum dolor sit amet, consectetuer</vt:lpstr>
    </vt:vector>
  </TitlesOfParts>
  <Manager/>
  <Company>CEA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 consectetuer</dc:title>
  <dc:subject/>
  <dc:creator>HARTMANN Marion</dc:creator>
  <cp:keywords/>
  <dc:description/>
  <cp:lastModifiedBy>CHAGNY Clotilde</cp:lastModifiedBy>
  <cp:revision>204</cp:revision>
  <dcterms:created xsi:type="dcterms:W3CDTF">2022-12-01T15:05:54Z</dcterms:created>
  <dcterms:modified xsi:type="dcterms:W3CDTF">2026-01-27T10:38:21Z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0x0101009AC65FE4C57B4241B7BB126C8204932100A4965E685BB88548AFAF66F82427A3B5</vt:lpwstr>
  </property>
  <property fmtid="{D5CDD505-2E9C-101B-9397-08002B2CF9AE}" pid="3" name="TaxKeyword">
    <vt:lpwstr/>
  </property>
</Properties>
</file>